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13" r:id="rId5"/>
    <p:sldMasterId id="2147483742" r:id="rId6"/>
  </p:sldMasterIdLst>
  <p:notesMasterIdLst>
    <p:notesMasterId r:id="rId21"/>
  </p:notesMasterIdLst>
  <p:handoutMasterIdLst>
    <p:handoutMasterId r:id="rId22"/>
  </p:handoutMasterIdLst>
  <p:sldIdLst>
    <p:sldId id="4427" r:id="rId7"/>
    <p:sldId id="287" r:id="rId8"/>
    <p:sldId id="4479" r:id="rId9"/>
    <p:sldId id="4471" r:id="rId10"/>
    <p:sldId id="4458" r:id="rId11"/>
    <p:sldId id="4430" r:id="rId12"/>
    <p:sldId id="4428" r:id="rId13"/>
    <p:sldId id="4429" r:id="rId14"/>
    <p:sldId id="4437" r:id="rId15"/>
    <p:sldId id="4431" r:id="rId16"/>
    <p:sldId id="296" r:id="rId17"/>
    <p:sldId id="4480" r:id="rId18"/>
    <p:sldId id="318" r:id="rId19"/>
    <p:sldId id="28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313C"/>
    <a:srgbClr val="30353B"/>
    <a:srgbClr val="F9C745"/>
    <a:srgbClr val="C8D1E3"/>
    <a:srgbClr val="F2F2F2"/>
    <a:srgbClr val="F26724"/>
    <a:srgbClr val="3373A4"/>
    <a:srgbClr val="2D658F"/>
    <a:srgbClr val="D14E0D"/>
    <a:srgbClr val="0E6C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77305" autoAdjust="0"/>
  </p:normalViewPr>
  <p:slideViewPr>
    <p:cSldViewPr snapToGrid="0">
      <p:cViewPr varScale="1">
        <p:scale>
          <a:sx n="111" d="100"/>
          <a:sy n="111" d="100"/>
        </p:scale>
        <p:origin x="594" y="96"/>
      </p:cViewPr>
      <p:guideLst/>
    </p:cSldViewPr>
  </p:slideViewPr>
  <p:notesTextViewPr>
    <p:cViewPr>
      <p:scale>
        <a:sx n="1" d="1"/>
        <a:sy n="1" d="1"/>
      </p:scale>
      <p:origin x="0" y="0"/>
    </p:cViewPr>
  </p:notesTextViewPr>
  <p:notesViewPr>
    <p:cSldViewPr snapToGrid="0">
      <p:cViewPr varScale="1">
        <p:scale>
          <a:sx n="123" d="100"/>
          <a:sy n="123" d="100"/>
        </p:scale>
        <p:origin x="4048"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ller, Justin" userId="03a5dba4-9876-4e54-b8ee-cdb2fbf89e50" providerId="ADAL" clId="{9FFD31D5-172F-4649-B400-7623A847AE18}"/>
    <pc:docChg chg="delSld modSld modMainMaster">
      <pc:chgData name="Miller, Justin" userId="03a5dba4-9876-4e54-b8ee-cdb2fbf89e50" providerId="ADAL" clId="{9FFD31D5-172F-4649-B400-7623A847AE18}" dt="2023-05-23T15:39:25.460" v="20"/>
      <pc:docMkLst>
        <pc:docMk/>
      </pc:docMkLst>
      <pc:sldChg chg="modTransition">
        <pc:chgData name="Miller, Justin" userId="03a5dba4-9876-4e54-b8ee-cdb2fbf89e50" providerId="ADAL" clId="{9FFD31D5-172F-4649-B400-7623A847AE18}" dt="2023-05-23T15:39:25.460" v="20"/>
        <pc:sldMkLst>
          <pc:docMk/>
          <pc:sldMk cId="693146291" sldId="284"/>
        </pc:sldMkLst>
      </pc:sldChg>
      <pc:sldChg chg="modTransition">
        <pc:chgData name="Miller, Justin" userId="03a5dba4-9876-4e54-b8ee-cdb2fbf89e50" providerId="ADAL" clId="{9FFD31D5-172F-4649-B400-7623A847AE18}" dt="2023-05-23T15:39:25.460" v="20"/>
        <pc:sldMkLst>
          <pc:docMk/>
          <pc:sldMk cId="2380598921" sldId="287"/>
        </pc:sldMkLst>
      </pc:sldChg>
      <pc:sldChg chg="modTransition">
        <pc:chgData name="Miller, Justin" userId="03a5dba4-9876-4e54-b8ee-cdb2fbf89e50" providerId="ADAL" clId="{9FFD31D5-172F-4649-B400-7623A847AE18}" dt="2023-05-23T15:39:25.460" v="20"/>
        <pc:sldMkLst>
          <pc:docMk/>
          <pc:sldMk cId="2076241576" sldId="296"/>
        </pc:sldMkLst>
      </pc:sldChg>
      <pc:sldChg chg="modTransition">
        <pc:chgData name="Miller, Justin" userId="03a5dba4-9876-4e54-b8ee-cdb2fbf89e50" providerId="ADAL" clId="{9FFD31D5-172F-4649-B400-7623A847AE18}" dt="2023-05-23T15:39:25.460" v="20"/>
        <pc:sldMkLst>
          <pc:docMk/>
          <pc:sldMk cId="2564004701" sldId="318"/>
        </pc:sldMkLst>
      </pc:sldChg>
      <pc:sldChg chg="modTransition">
        <pc:chgData name="Miller, Justin" userId="03a5dba4-9876-4e54-b8ee-cdb2fbf89e50" providerId="ADAL" clId="{9FFD31D5-172F-4649-B400-7623A847AE18}" dt="2023-05-23T15:39:25.460" v="20"/>
        <pc:sldMkLst>
          <pc:docMk/>
          <pc:sldMk cId="2272418543" sldId="4427"/>
        </pc:sldMkLst>
      </pc:sldChg>
      <pc:sldChg chg="modTransition">
        <pc:chgData name="Miller, Justin" userId="03a5dba4-9876-4e54-b8ee-cdb2fbf89e50" providerId="ADAL" clId="{9FFD31D5-172F-4649-B400-7623A847AE18}" dt="2023-05-23T15:39:25.460" v="20"/>
        <pc:sldMkLst>
          <pc:docMk/>
          <pc:sldMk cId="1523586499" sldId="4428"/>
        </pc:sldMkLst>
      </pc:sldChg>
      <pc:sldChg chg="modTransition">
        <pc:chgData name="Miller, Justin" userId="03a5dba4-9876-4e54-b8ee-cdb2fbf89e50" providerId="ADAL" clId="{9FFD31D5-172F-4649-B400-7623A847AE18}" dt="2023-05-23T15:39:25.460" v="20"/>
        <pc:sldMkLst>
          <pc:docMk/>
          <pc:sldMk cId="2168524571" sldId="4429"/>
        </pc:sldMkLst>
      </pc:sldChg>
      <pc:sldChg chg="modTransition">
        <pc:chgData name="Miller, Justin" userId="03a5dba4-9876-4e54-b8ee-cdb2fbf89e50" providerId="ADAL" clId="{9FFD31D5-172F-4649-B400-7623A847AE18}" dt="2023-05-23T15:39:25.460" v="20"/>
        <pc:sldMkLst>
          <pc:docMk/>
          <pc:sldMk cId="966948854" sldId="4430"/>
        </pc:sldMkLst>
      </pc:sldChg>
      <pc:sldChg chg="modTransition">
        <pc:chgData name="Miller, Justin" userId="03a5dba4-9876-4e54-b8ee-cdb2fbf89e50" providerId="ADAL" clId="{9FFD31D5-172F-4649-B400-7623A847AE18}" dt="2023-05-23T15:39:25.460" v="20"/>
        <pc:sldMkLst>
          <pc:docMk/>
          <pc:sldMk cId="916960534" sldId="4431"/>
        </pc:sldMkLst>
      </pc:sldChg>
      <pc:sldChg chg="del">
        <pc:chgData name="Miller, Justin" userId="03a5dba4-9876-4e54-b8ee-cdb2fbf89e50" providerId="ADAL" clId="{9FFD31D5-172F-4649-B400-7623A847AE18}" dt="2023-05-23T15:26:21.475" v="15" actId="2696"/>
        <pc:sldMkLst>
          <pc:docMk/>
          <pc:sldMk cId="627658404" sldId="4434"/>
        </pc:sldMkLst>
      </pc:sldChg>
      <pc:sldChg chg="modTransition">
        <pc:chgData name="Miller, Justin" userId="03a5dba4-9876-4e54-b8ee-cdb2fbf89e50" providerId="ADAL" clId="{9FFD31D5-172F-4649-B400-7623A847AE18}" dt="2023-05-23T15:39:25.460" v="20"/>
        <pc:sldMkLst>
          <pc:docMk/>
          <pc:sldMk cId="1736667787" sldId="4437"/>
        </pc:sldMkLst>
      </pc:sldChg>
      <pc:sldChg chg="modTransition">
        <pc:chgData name="Miller, Justin" userId="03a5dba4-9876-4e54-b8ee-cdb2fbf89e50" providerId="ADAL" clId="{9FFD31D5-172F-4649-B400-7623A847AE18}" dt="2023-05-23T15:39:25.460" v="20"/>
        <pc:sldMkLst>
          <pc:docMk/>
          <pc:sldMk cId="118805274" sldId="4458"/>
        </pc:sldMkLst>
      </pc:sldChg>
      <pc:sldChg chg="modSp mod modTransition">
        <pc:chgData name="Miller, Justin" userId="03a5dba4-9876-4e54-b8ee-cdb2fbf89e50" providerId="ADAL" clId="{9FFD31D5-172F-4649-B400-7623A847AE18}" dt="2023-05-23T15:39:25.460" v="20"/>
        <pc:sldMkLst>
          <pc:docMk/>
          <pc:sldMk cId="3640902938" sldId="4471"/>
        </pc:sldMkLst>
        <pc:spChg chg="mod">
          <ac:chgData name="Miller, Justin" userId="03a5dba4-9876-4e54-b8ee-cdb2fbf89e50" providerId="ADAL" clId="{9FFD31D5-172F-4649-B400-7623A847AE18}" dt="2023-05-23T15:25:55.150" v="14" actId="20577"/>
          <ac:spMkLst>
            <pc:docMk/>
            <pc:sldMk cId="3640902938" sldId="4471"/>
            <ac:spMk id="44" creationId="{EB85846B-B4DD-D346-BE0C-37F878C3F360}"/>
          </ac:spMkLst>
        </pc:spChg>
      </pc:sldChg>
      <pc:sldChg chg="del">
        <pc:chgData name="Miller, Justin" userId="03a5dba4-9876-4e54-b8ee-cdb2fbf89e50" providerId="ADAL" clId="{9FFD31D5-172F-4649-B400-7623A847AE18}" dt="2023-05-23T15:26:28.972" v="17" actId="2696"/>
        <pc:sldMkLst>
          <pc:docMk/>
          <pc:sldMk cId="2170229849" sldId="4472"/>
        </pc:sldMkLst>
      </pc:sldChg>
      <pc:sldChg chg="del">
        <pc:chgData name="Miller, Justin" userId="03a5dba4-9876-4e54-b8ee-cdb2fbf89e50" providerId="ADAL" clId="{9FFD31D5-172F-4649-B400-7623A847AE18}" dt="2023-05-23T15:26:25.177" v="16" actId="2696"/>
        <pc:sldMkLst>
          <pc:docMk/>
          <pc:sldMk cId="3112716310" sldId="4477"/>
        </pc:sldMkLst>
      </pc:sldChg>
      <pc:sldChg chg="del">
        <pc:chgData name="Miller, Justin" userId="03a5dba4-9876-4e54-b8ee-cdb2fbf89e50" providerId="ADAL" clId="{9FFD31D5-172F-4649-B400-7623A847AE18}" dt="2023-05-23T15:26:32.492" v="18" actId="2696"/>
        <pc:sldMkLst>
          <pc:docMk/>
          <pc:sldMk cId="1125324563" sldId="4478"/>
        </pc:sldMkLst>
      </pc:sldChg>
      <pc:sldChg chg="modTransition">
        <pc:chgData name="Miller, Justin" userId="03a5dba4-9876-4e54-b8ee-cdb2fbf89e50" providerId="ADAL" clId="{9FFD31D5-172F-4649-B400-7623A847AE18}" dt="2023-05-23T15:39:25.460" v="20"/>
        <pc:sldMkLst>
          <pc:docMk/>
          <pc:sldMk cId="1894368868" sldId="4479"/>
        </pc:sldMkLst>
      </pc:sldChg>
      <pc:sldChg chg="modTransition">
        <pc:chgData name="Miller, Justin" userId="03a5dba4-9876-4e54-b8ee-cdb2fbf89e50" providerId="ADAL" clId="{9FFD31D5-172F-4649-B400-7623A847AE18}" dt="2023-05-23T15:39:25.460" v="20"/>
        <pc:sldMkLst>
          <pc:docMk/>
          <pc:sldMk cId="2045203553" sldId="4480"/>
        </pc:sldMkLst>
      </pc:sldChg>
      <pc:sldMasterChg chg="modTransition modSldLayout">
        <pc:chgData name="Miller, Justin" userId="03a5dba4-9876-4e54-b8ee-cdb2fbf89e50" providerId="ADAL" clId="{9FFD31D5-172F-4649-B400-7623A847AE18}" dt="2023-05-23T15:39:25.460" v="20"/>
        <pc:sldMasterMkLst>
          <pc:docMk/>
          <pc:sldMasterMk cId="562917291" sldId="2147483648"/>
        </pc:sldMasterMkLst>
        <pc:sldLayoutChg chg="modTransition">
          <pc:chgData name="Miller, Justin" userId="03a5dba4-9876-4e54-b8ee-cdb2fbf89e50" providerId="ADAL" clId="{9FFD31D5-172F-4649-B400-7623A847AE18}" dt="2023-05-23T15:39:25.460" v="20"/>
          <pc:sldLayoutMkLst>
            <pc:docMk/>
            <pc:sldMasterMk cId="562917291" sldId="2147483648"/>
            <pc:sldLayoutMk cId="1413954531" sldId="2147483649"/>
          </pc:sldLayoutMkLst>
        </pc:sldLayoutChg>
        <pc:sldLayoutChg chg="modTransition">
          <pc:chgData name="Miller, Justin" userId="03a5dba4-9876-4e54-b8ee-cdb2fbf89e50" providerId="ADAL" clId="{9FFD31D5-172F-4649-B400-7623A847AE18}" dt="2023-05-23T15:39:25.460" v="20"/>
          <pc:sldLayoutMkLst>
            <pc:docMk/>
            <pc:sldMasterMk cId="562917291" sldId="2147483648"/>
            <pc:sldLayoutMk cId="3323082668" sldId="2147483650"/>
          </pc:sldLayoutMkLst>
        </pc:sldLayoutChg>
        <pc:sldLayoutChg chg="modTransition">
          <pc:chgData name="Miller, Justin" userId="03a5dba4-9876-4e54-b8ee-cdb2fbf89e50" providerId="ADAL" clId="{9FFD31D5-172F-4649-B400-7623A847AE18}" dt="2023-05-23T15:39:25.460" v="20"/>
          <pc:sldLayoutMkLst>
            <pc:docMk/>
            <pc:sldMasterMk cId="562917291" sldId="2147483648"/>
            <pc:sldLayoutMk cId="3629377590" sldId="2147483652"/>
          </pc:sldLayoutMkLst>
        </pc:sldLayoutChg>
        <pc:sldLayoutChg chg="modTransition">
          <pc:chgData name="Miller, Justin" userId="03a5dba4-9876-4e54-b8ee-cdb2fbf89e50" providerId="ADAL" clId="{9FFD31D5-172F-4649-B400-7623A847AE18}" dt="2023-05-23T15:39:25.460" v="20"/>
          <pc:sldLayoutMkLst>
            <pc:docMk/>
            <pc:sldMasterMk cId="562917291" sldId="2147483648"/>
            <pc:sldLayoutMk cId="1607815729" sldId="2147483654"/>
          </pc:sldLayoutMkLst>
        </pc:sldLayoutChg>
        <pc:sldLayoutChg chg="modTransition">
          <pc:chgData name="Miller, Justin" userId="03a5dba4-9876-4e54-b8ee-cdb2fbf89e50" providerId="ADAL" clId="{9FFD31D5-172F-4649-B400-7623A847AE18}" dt="2023-05-23T15:39:25.460" v="20"/>
          <pc:sldLayoutMkLst>
            <pc:docMk/>
            <pc:sldMasterMk cId="562917291" sldId="2147483648"/>
            <pc:sldLayoutMk cId="3528292704" sldId="2147483655"/>
          </pc:sldLayoutMkLst>
        </pc:sldLayoutChg>
        <pc:sldLayoutChg chg="modTransition">
          <pc:chgData name="Miller, Justin" userId="03a5dba4-9876-4e54-b8ee-cdb2fbf89e50" providerId="ADAL" clId="{9FFD31D5-172F-4649-B400-7623A847AE18}" dt="2023-05-23T15:39:25.460" v="20"/>
          <pc:sldLayoutMkLst>
            <pc:docMk/>
            <pc:sldMasterMk cId="562917291" sldId="2147483648"/>
            <pc:sldLayoutMk cId="1866335971" sldId="2147483656"/>
          </pc:sldLayoutMkLst>
        </pc:sldLayoutChg>
        <pc:sldLayoutChg chg="modTransition">
          <pc:chgData name="Miller, Justin" userId="03a5dba4-9876-4e54-b8ee-cdb2fbf89e50" providerId="ADAL" clId="{9FFD31D5-172F-4649-B400-7623A847AE18}" dt="2023-05-23T15:39:25.460" v="20"/>
          <pc:sldLayoutMkLst>
            <pc:docMk/>
            <pc:sldMasterMk cId="562917291" sldId="2147483648"/>
            <pc:sldLayoutMk cId="1577785434" sldId="2147483658"/>
          </pc:sldLayoutMkLst>
        </pc:sldLayoutChg>
        <pc:sldLayoutChg chg="modTransition">
          <pc:chgData name="Miller, Justin" userId="03a5dba4-9876-4e54-b8ee-cdb2fbf89e50" providerId="ADAL" clId="{9FFD31D5-172F-4649-B400-7623A847AE18}" dt="2023-05-23T15:39:25.460" v="20"/>
          <pc:sldLayoutMkLst>
            <pc:docMk/>
            <pc:sldMasterMk cId="562917291" sldId="2147483648"/>
            <pc:sldLayoutMk cId="3261224635" sldId="2147483659"/>
          </pc:sldLayoutMkLst>
        </pc:sldLayoutChg>
        <pc:sldLayoutChg chg="modTransition">
          <pc:chgData name="Miller, Justin" userId="03a5dba4-9876-4e54-b8ee-cdb2fbf89e50" providerId="ADAL" clId="{9FFD31D5-172F-4649-B400-7623A847AE18}" dt="2023-05-23T15:39:25.460" v="20"/>
          <pc:sldLayoutMkLst>
            <pc:docMk/>
            <pc:sldMasterMk cId="562917291" sldId="2147483648"/>
            <pc:sldLayoutMk cId="2528648832" sldId="2147483660"/>
          </pc:sldLayoutMkLst>
        </pc:sldLayoutChg>
        <pc:sldLayoutChg chg="modTransition">
          <pc:chgData name="Miller, Justin" userId="03a5dba4-9876-4e54-b8ee-cdb2fbf89e50" providerId="ADAL" clId="{9FFD31D5-172F-4649-B400-7623A847AE18}" dt="2023-05-23T15:39:25.460" v="20"/>
          <pc:sldLayoutMkLst>
            <pc:docMk/>
            <pc:sldMasterMk cId="562917291" sldId="2147483648"/>
            <pc:sldLayoutMk cId="2886986461" sldId="2147483661"/>
          </pc:sldLayoutMkLst>
        </pc:sldLayoutChg>
        <pc:sldLayoutChg chg="modTransition">
          <pc:chgData name="Miller, Justin" userId="03a5dba4-9876-4e54-b8ee-cdb2fbf89e50" providerId="ADAL" clId="{9FFD31D5-172F-4649-B400-7623A847AE18}" dt="2023-05-23T15:39:25.460" v="20"/>
          <pc:sldLayoutMkLst>
            <pc:docMk/>
            <pc:sldMasterMk cId="562917291" sldId="2147483648"/>
            <pc:sldLayoutMk cId="333684056" sldId="2147483662"/>
          </pc:sldLayoutMkLst>
        </pc:sldLayoutChg>
        <pc:sldLayoutChg chg="modTransition">
          <pc:chgData name="Miller, Justin" userId="03a5dba4-9876-4e54-b8ee-cdb2fbf89e50" providerId="ADAL" clId="{9FFD31D5-172F-4649-B400-7623A847AE18}" dt="2023-05-23T15:39:25.460" v="20"/>
          <pc:sldLayoutMkLst>
            <pc:docMk/>
            <pc:sldMasterMk cId="562917291" sldId="2147483648"/>
            <pc:sldLayoutMk cId="4066948492" sldId="2147483663"/>
          </pc:sldLayoutMkLst>
        </pc:sldLayoutChg>
        <pc:sldLayoutChg chg="modTransition">
          <pc:chgData name="Miller, Justin" userId="03a5dba4-9876-4e54-b8ee-cdb2fbf89e50" providerId="ADAL" clId="{9FFD31D5-172F-4649-B400-7623A847AE18}" dt="2023-05-23T15:39:25.460" v="20"/>
          <pc:sldLayoutMkLst>
            <pc:docMk/>
            <pc:sldMasterMk cId="562917291" sldId="2147483648"/>
            <pc:sldLayoutMk cId="1138213698" sldId="2147483664"/>
          </pc:sldLayoutMkLst>
        </pc:sldLayoutChg>
        <pc:sldLayoutChg chg="modTransition">
          <pc:chgData name="Miller, Justin" userId="03a5dba4-9876-4e54-b8ee-cdb2fbf89e50" providerId="ADAL" clId="{9FFD31D5-172F-4649-B400-7623A847AE18}" dt="2023-05-23T15:39:25.460" v="20"/>
          <pc:sldLayoutMkLst>
            <pc:docMk/>
            <pc:sldMasterMk cId="562917291" sldId="2147483648"/>
            <pc:sldLayoutMk cId="4073911282" sldId="2147483665"/>
          </pc:sldLayoutMkLst>
        </pc:sldLayoutChg>
        <pc:sldLayoutChg chg="modTransition">
          <pc:chgData name="Miller, Justin" userId="03a5dba4-9876-4e54-b8ee-cdb2fbf89e50" providerId="ADAL" clId="{9FFD31D5-172F-4649-B400-7623A847AE18}" dt="2023-05-23T15:39:25.460" v="20"/>
          <pc:sldLayoutMkLst>
            <pc:docMk/>
            <pc:sldMasterMk cId="562917291" sldId="2147483648"/>
            <pc:sldLayoutMk cId="2779816803" sldId="2147483667"/>
          </pc:sldLayoutMkLst>
        </pc:sldLayoutChg>
        <pc:sldLayoutChg chg="modTransition">
          <pc:chgData name="Miller, Justin" userId="03a5dba4-9876-4e54-b8ee-cdb2fbf89e50" providerId="ADAL" clId="{9FFD31D5-172F-4649-B400-7623A847AE18}" dt="2023-05-23T15:39:25.460" v="20"/>
          <pc:sldLayoutMkLst>
            <pc:docMk/>
            <pc:sldMasterMk cId="562917291" sldId="2147483648"/>
            <pc:sldLayoutMk cId="2212464313" sldId="2147483668"/>
          </pc:sldLayoutMkLst>
        </pc:sldLayoutChg>
        <pc:sldLayoutChg chg="modTransition">
          <pc:chgData name="Miller, Justin" userId="03a5dba4-9876-4e54-b8ee-cdb2fbf89e50" providerId="ADAL" clId="{9FFD31D5-172F-4649-B400-7623A847AE18}" dt="2023-05-23T15:39:25.460" v="20"/>
          <pc:sldLayoutMkLst>
            <pc:docMk/>
            <pc:sldMasterMk cId="562917291" sldId="2147483648"/>
            <pc:sldLayoutMk cId="4000009581" sldId="2147483669"/>
          </pc:sldLayoutMkLst>
        </pc:sldLayoutChg>
        <pc:sldLayoutChg chg="modTransition">
          <pc:chgData name="Miller, Justin" userId="03a5dba4-9876-4e54-b8ee-cdb2fbf89e50" providerId="ADAL" clId="{9FFD31D5-172F-4649-B400-7623A847AE18}" dt="2023-05-23T15:39:25.460" v="20"/>
          <pc:sldLayoutMkLst>
            <pc:docMk/>
            <pc:sldMasterMk cId="562917291" sldId="2147483648"/>
            <pc:sldLayoutMk cId="3281221835" sldId="2147483670"/>
          </pc:sldLayoutMkLst>
        </pc:sldLayoutChg>
        <pc:sldLayoutChg chg="modTransition">
          <pc:chgData name="Miller, Justin" userId="03a5dba4-9876-4e54-b8ee-cdb2fbf89e50" providerId="ADAL" clId="{9FFD31D5-172F-4649-B400-7623A847AE18}" dt="2023-05-23T15:39:25.460" v="20"/>
          <pc:sldLayoutMkLst>
            <pc:docMk/>
            <pc:sldMasterMk cId="562917291" sldId="2147483648"/>
            <pc:sldLayoutMk cId="343266468" sldId="2147483671"/>
          </pc:sldLayoutMkLst>
        </pc:sldLayoutChg>
        <pc:sldLayoutChg chg="modTransition">
          <pc:chgData name="Miller, Justin" userId="03a5dba4-9876-4e54-b8ee-cdb2fbf89e50" providerId="ADAL" clId="{9FFD31D5-172F-4649-B400-7623A847AE18}" dt="2023-05-23T15:39:25.460" v="20"/>
          <pc:sldLayoutMkLst>
            <pc:docMk/>
            <pc:sldMasterMk cId="562917291" sldId="2147483648"/>
            <pc:sldLayoutMk cId="4136563701" sldId="2147483672"/>
          </pc:sldLayoutMkLst>
        </pc:sldLayoutChg>
        <pc:sldLayoutChg chg="modTransition">
          <pc:chgData name="Miller, Justin" userId="03a5dba4-9876-4e54-b8ee-cdb2fbf89e50" providerId="ADAL" clId="{9FFD31D5-172F-4649-B400-7623A847AE18}" dt="2023-05-23T15:39:25.460" v="20"/>
          <pc:sldLayoutMkLst>
            <pc:docMk/>
            <pc:sldMasterMk cId="562917291" sldId="2147483648"/>
            <pc:sldLayoutMk cId="563082698" sldId="2147483673"/>
          </pc:sldLayoutMkLst>
        </pc:sldLayoutChg>
        <pc:sldLayoutChg chg="modTransition">
          <pc:chgData name="Miller, Justin" userId="03a5dba4-9876-4e54-b8ee-cdb2fbf89e50" providerId="ADAL" clId="{9FFD31D5-172F-4649-B400-7623A847AE18}" dt="2023-05-23T15:39:25.460" v="20"/>
          <pc:sldLayoutMkLst>
            <pc:docMk/>
            <pc:sldMasterMk cId="562917291" sldId="2147483648"/>
            <pc:sldLayoutMk cId="2488578650" sldId="2147483674"/>
          </pc:sldLayoutMkLst>
        </pc:sldLayoutChg>
        <pc:sldLayoutChg chg="modTransition">
          <pc:chgData name="Miller, Justin" userId="03a5dba4-9876-4e54-b8ee-cdb2fbf89e50" providerId="ADAL" clId="{9FFD31D5-172F-4649-B400-7623A847AE18}" dt="2023-05-23T15:39:25.460" v="20"/>
          <pc:sldLayoutMkLst>
            <pc:docMk/>
            <pc:sldMasterMk cId="562917291" sldId="2147483648"/>
            <pc:sldLayoutMk cId="2017285567" sldId="2147483675"/>
          </pc:sldLayoutMkLst>
        </pc:sldLayoutChg>
        <pc:sldLayoutChg chg="modTransition">
          <pc:chgData name="Miller, Justin" userId="03a5dba4-9876-4e54-b8ee-cdb2fbf89e50" providerId="ADAL" clId="{9FFD31D5-172F-4649-B400-7623A847AE18}" dt="2023-05-23T15:39:25.460" v="20"/>
          <pc:sldLayoutMkLst>
            <pc:docMk/>
            <pc:sldMasterMk cId="562917291" sldId="2147483648"/>
            <pc:sldLayoutMk cId="3750482288" sldId="2147483676"/>
          </pc:sldLayoutMkLst>
        </pc:sldLayoutChg>
        <pc:sldLayoutChg chg="modTransition">
          <pc:chgData name="Miller, Justin" userId="03a5dba4-9876-4e54-b8ee-cdb2fbf89e50" providerId="ADAL" clId="{9FFD31D5-172F-4649-B400-7623A847AE18}" dt="2023-05-23T15:39:25.460" v="20"/>
          <pc:sldLayoutMkLst>
            <pc:docMk/>
            <pc:sldMasterMk cId="562917291" sldId="2147483648"/>
            <pc:sldLayoutMk cId="1359655756" sldId="2147483677"/>
          </pc:sldLayoutMkLst>
        </pc:sldLayoutChg>
        <pc:sldLayoutChg chg="modTransition">
          <pc:chgData name="Miller, Justin" userId="03a5dba4-9876-4e54-b8ee-cdb2fbf89e50" providerId="ADAL" clId="{9FFD31D5-172F-4649-B400-7623A847AE18}" dt="2023-05-23T15:39:25.460" v="20"/>
          <pc:sldLayoutMkLst>
            <pc:docMk/>
            <pc:sldMasterMk cId="562917291" sldId="2147483648"/>
            <pc:sldLayoutMk cId="3369403884" sldId="2147483678"/>
          </pc:sldLayoutMkLst>
        </pc:sldLayoutChg>
        <pc:sldLayoutChg chg="modTransition">
          <pc:chgData name="Miller, Justin" userId="03a5dba4-9876-4e54-b8ee-cdb2fbf89e50" providerId="ADAL" clId="{9FFD31D5-172F-4649-B400-7623A847AE18}" dt="2023-05-23T15:39:25.460" v="20"/>
          <pc:sldLayoutMkLst>
            <pc:docMk/>
            <pc:sldMasterMk cId="562917291" sldId="2147483648"/>
            <pc:sldLayoutMk cId="3181368738" sldId="2147483679"/>
          </pc:sldLayoutMkLst>
        </pc:sldLayoutChg>
        <pc:sldLayoutChg chg="modTransition">
          <pc:chgData name="Miller, Justin" userId="03a5dba4-9876-4e54-b8ee-cdb2fbf89e50" providerId="ADAL" clId="{9FFD31D5-172F-4649-B400-7623A847AE18}" dt="2023-05-23T15:39:25.460" v="20"/>
          <pc:sldLayoutMkLst>
            <pc:docMk/>
            <pc:sldMasterMk cId="562917291" sldId="2147483648"/>
            <pc:sldLayoutMk cId="4027717056" sldId="2147483680"/>
          </pc:sldLayoutMkLst>
        </pc:sldLayoutChg>
        <pc:sldLayoutChg chg="modTransition">
          <pc:chgData name="Miller, Justin" userId="03a5dba4-9876-4e54-b8ee-cdb2fbf89e50" providerId="ADAL" clId="{9FFD31D5-172F-4649-B400-7623A847AE18}" dt="2023-05-23T15:39:25.460" v="20"/>
          <pc:sldLayoutMkLst>
            <pc:docMk/>
            <pc:sldMasterMk cId="562917291" sldId="2147483648"/>
            <pc:sldLayoutMk cId="2201165067" sldId="2147483710"/>
          </pc:sldLayoutMkLst>
        </pc:sldLayoutChg>
        <pc:sldLayoutChg chg="modTransition">
          <pc:chgData name="Miller, Justin" userId="03a5dba4-9876-4e54-b8ee-cdb2fbf89e50" providerId="ADAL" clId="{9FFD31D5-172F-4649-B400-7623A847AE18}" dt="2023-05-23T15:39:25.460" v="20"/>
          <pc:sldLayoutMkLst>
            <pc:docMk/>
            <pc:sldMasterMk cId="562917291" sldId="2147483648"/>
            <pc:sldLayoutMk cId="957493628" sldId="2147483711"/>
          </pc:sldLayoutMkLst>
        </pc:sldLayoutChg>
        <pc:sldLayoutChg chg="modTransition">
          <pc:chgData name="Miller, Justin" userId="03a5dba4-9876-4e54-b8ee-cdb2fbf89e50" providerId="ADAL" clId="{9FFD31D5-172F-4649-B400-7623A847AE18}" dt="2023-05-23T15:39:25.460" v="20"/>
          <pc:sldLayoutMkLst>
            <pc:docMk/>
            <pc:sldMasterMk cId="562917291" sldId="2147483648"/>
            <pc:sldLayoutMk cId="691424459" sldId="2147483712"/>
          </pc:sldLayoutMkLst>
        </pc:sldLayoutChg>
      </pc:sldMasterChg>
      <pc:sldMasterChg chg="modTransition modSldLayout">
        <pc:chgData name="Miller, Justin" userId="03a5dba4-9876-4e54-b8ee-cdb2fbf89e50" providerId="ADAL" clId="{9FFD31D5-172F-4649-B400-7623A847AE18}" dt="2023-05-23T15:39:25.460" v="20"/>
        <pc:sldMasterMkLst>
          <pc:docMk/>
          <pc:sldMasterMk cId="903604595" sldId="2147483713"/>
        </pc:sldMasterMkLst>
        <pc:sldLayoutChg chg="modTransition">
          <pc:chgData name="Miller, Justin" userId="03a5dba4-9876-4e54-b8ee-cdb2fbf89e50" providerId="ADAL" clId="{9FFD31D5-172F-4649-B400-7623A847AE18}" dt="2023-05-23T15:39:25.460" v="20"/>
          <pc:sldLayoutMkLst>
            <pc:docMk/>
            <pc:sldMasterMk cId="903604595" sldId="2147483713"/>
            <pc:sldLayoutMk cId="3810553597" sldId="2147483714"/>
          </pc:sldLayoutMkLst>
        </pc:sldLayoutChg>
        <pc:sldLayoutChg chg="modTransition">
          <pc:chgData name="Miller, Justin" userId="03a5dba4-9876-4e54-b8ee-cdb2fbf89e50" providerId="ADAL" clId="{9FFD31D5-172F-4649-B400-7623A847AE18}" dt="2023-05-23T15:39:25.460" v="20"/>
          <pc:sldLayoutMkLst>
            <pc:docMk/>
            <pc:sldMasterMk cId="903604595" sldId="2147483713"/>
            <pc:sldLayoutMk cId="31555199" sldId="2147483715"/>
          </pc:sldLayoutMkLst>
        </pc:sldLayoutChg>
        <pc:sldLayoutChg chg="modTransition">
          <pc:chgData name="Miller, Justin" userId="03a5dba4-9876-4e54-b8ee-cdb2fbf89e50" providerId="ADAL" clId="{9FFD31D5-172F-4649-B400-7623A847AE18}" dt="2023-05-23T15:39:25.460" v="20"/>
          <pc:sldLayoutMkLst>
            <pc:docMk/>
            <pc:sldMasterMk cId="903604595" sldId="2147483713"/>
            <pc:sldLayoutMk cId="3689222208" sldId="2147483716"/>
          </pc:sldLayoutMkLst>
        </pc:sldLayoutChg>
        <pc:sldLayoutChg chg="modTransition">
          <pc:chgData name="Miller, Justin" userId="03a5dba4-9876-4e54-b8ee-cdb2fbf89e50" providerId="ADAL" clId="{9FFD31D5-172F-4649-B400-7623A847AE18}" dt="2023-05-23T15:39:25.460" v="20"/>
          <pc:sldLayoutMkLst>
            <pc:docMk/>
            <pc:sldMasterMk cId="903604595" sldId="2147483713"/>
            <pc:sldLayoutMk cId="3885755608" sldId="2147483717"/>
          </pc:sldLayoutMkLst>
        </pc:sldLayoutChg>
        <pc:sldLayoutChg chg="modTransition">
          <pc:chgData name="Miller, Justin" userId="03a5dba4-9876-4e54-b8ee-cdb2fbf89e50" providerId="ADAL" clId="{9FFD31D5-172F-4649-B400-7623A847AE18}" dt="2023-05-23T15:39:25.460" v="20"/>
          <pc:sldLayoutMkLst>
            <pc:docMk/>
            <pc:sldMasterMk cId="903604595" sldId="2147483713"/>
            <pc:sldLayoutMk cId="1977510005" sldId="2147483718"/>
          </pc:sldLayoutMkLst>
        </pc:sldLayoutChg>
        <pc:sldLayoutChg chg="modTransition">
          <pc:chgData name="Miller, Justin" userId="03a5dba4-9876-4e54-b8ee-cdb2fbf89e50" providerId="ADAL" clId="{9FFD31D5-172F-4649-B400-7623A847AE18}" dt="2023-05-23T15:39:25.460" v="20"/>
          <pc:sldLayoutMkLst>
            <pc:docMk/>
            <pc:sldMasterMk cId="903604595" sldId="2147483713"/>
            <pc:sldLayoutMk cId="1971806554" sldId="2147483719"/>
          </pc:sldLayoutMkLst>
        </pc:sldLayoutChg>
        <pc:sldLayoutChg chg="modTransition">
          <pc:chgData name="Miller, Justin" userId="03a5dba4-9876-4e54-b8ee-cdb2fbf89e50" providerId="ADAL" clId="{9FFD31D5-172F-4649-B400-7623A847AE18}" dt="2023-05-23T15:39:25.460" v="20"/>
          <pc:sldLayoutMkLst>
            <pc:docMk/>
            <pc:sldMasterMk cId="903604595" sldId="2147483713"/>
            <pc:sldLayoutMk cId="3071140514" sldId="2147483720"/>
          </pc:sldLayoutMkLst>
        </pc:sldLayoutChg>
        <pc:sldLayoutChg chg="modTransition">
          <pc:chgData name="Miller, Justin" userId="03a5dba4-9876-4e54-b8ee-cdb2fbf89e50" providerId="ADAL" clId="{9FFD31D5-172F-4649-B400-7623A847AE18}" dt="2023-05-23T15:39:25.460" v="20"/>
          <pc:sldLayoutMkLst>
            <pc:docMk/>
            <pc:sldMasterMk cId="903604595" sldId="2147483713"/>
            <pc:sldLayoutMk cId="3002644143" sldId="2147483721"/>
          </pc:sldLayoutMkLst>
        </pc:sldLayoutChg>
        <pc:sldLayoutChg chg="modTransition">
          <pc:chgData name="Miller, Justin" userId="03a5dba4-9876-4e54-b8ee-cdb2fbf89e50" providerId="ADAL" clId="{9FFD31D5-172F-4649-B400-7623A847AE18}" dt="2023-05-23T15:39:25.460" v="20"/>
          <pc:sldLayoutMkLst>
            <pc:docMk/>
            <pc:sldMasterMk cId="903604595" sldId="2147483713"/>
            <pc:sldLayoutMk cId="2405382641" sldId="2147483722"/>
          </pc:sldLayoutMkLst>
        </pc:sldLayoutChg>
        <pc:sldLayoutChg chg="modTransition">
          <pc:chgData name="Miller, Justin" userId="03a5dba4-9876-4e54-b8ee-cdb2fbf89e50" providerId="ADAL" clId="{9FFD31D5-172F-4649-B400-7623A847AE18}" dt="2023-05-23T15:39:25.460" v="20"/>
          <pc:sldLayoutMkLst>
            <pc:docMk/>
            <pc:sldMasterMk cId="903604595" sldId="2147483713"/>
            <pc:sldLayoutMk cId="1754446094" sldId="2147483723"/>
          </pc:sldLayoutMkLst>
        </pc:sldLayoutChg>
        <pc:sldLayoutChg chg="modTransition">
          <pc:chgData name="Miller, Justin" userId="03a5dba4-9876-4e54-b8ee-cdb2fbf89e50" providerId="ADAL" clId="{9FFD31D5-172F-4649-B400-7623A847AE18}" dt="2023-05-23T15:39:25.460" v="20"/>
          <pc:sldLayoutMkLst>
            <pc:docMk/>
            <pc:sldMasterMk cId="903604595" sldId="2147483713"/>
            <pc:sldLayoutMk cId="1596455817" sldId="2147483724"/>
          </pc:sldLayoutMkLst>
        </pc:sldLayoutChg>
        <pc:sldLayoutChg chg="modTransition">
          <pc:chgData name="Miller, Justin" userId="03a5dba4-9876-4e54-b8ee-cdb2fbf89e50" providerId="ADAL" clId="{9FFD31D5-172F-4649-B400-7623A847AE18}" dt="2023-05-23T15:39:25.460" v="20"/>
          <pc:sldLayoutMkLst>
            <pc:docMk/>
            <pc:sldMasterMk cId="903604595" sldId="2147483713"/>
            <pc:sldLayoutMk cId="2003915139" sldId="2147483725"/>
          </pc:sldLayoutMkLst>
        </pc:sldLayoutChg>
        <pc:sldLayoutChg chg="modTransition">
          <pc:chgData name="Miller, Justin" userId="03a5dba4-9876-4e54-b8ee-cdb2fbf89e50" providerId="ADAL" clId="{9FFD31D5-172F-4649-B400-7623A847AE18}" dt="2023-05-23T15:39:25.460" v="20"/>
          <pc:sldLayoutMkLst>
            <pc:docMk/>
            <pc:sldMasterMk cId="903604595" sldId="2147483713"/>
            <pc:sldLayoutMk cId="3723460968" sldId="2147483726"/>
          </pc:sldLayoutMkLst>
        </pc:sldLayoutChg>
        <pc:sldLayoutChg chg="modTransition">
          <pc:chgData name="Miller, Justin" userId="03a5dba4-9876-4e54-b8ee-cdb2fbf89e50" providerId="ADAL" clId="{9FFD31D5-172F-4649-B400-7623A847AE18}" dt="2023-05-23T15:39:25.460" v="20"/>
          <pc:sldLayoutMkLst>
            <pc:docMk/>
            <pc:sldMasterMk cId="903604595" sldId="2147483713"/>
            <pc:sldLayoutMk cId="195338849" sldId="2147483727"/>
          </pc:sldLayoutMkLst>
        </pc:sldLayoutChg>
        <pc:sldLayoutChg chg="modTransition">
          <pc:chgData name="Miller, Justin" userId="03a5dba4-9876-4e54-b8ee-cdb2fbf89e50" providerId="ADAL" clId="{9FFD31D5-172F-4649-B400-7623A847AE18}" dt="2023-05-23T15:39:25.460" v="20"/>
          <pc:sldLayoutMkLst>
            <pc:docMk/>
            <pc:sldMasterMk cId="903604595" sldId="2147483713"/>
            <pc:sldLayoutMk cId="198300685" sldId="2147483728"/>
          </pc:sldLayoutMkLst>
        </pc:sldLayoutChg>
        <pc:sldLayoutChg chg="modTransition">
          <pc:chgData name="Miller, Justin" userId="03a5dba4-9876-4e54-b8ee-cdb2fbf89e50" providerId="ADAL" clId="{9FFD31D5-172F-4649-B400-7623A847AE18}" dt="2023-05-23T15:39:25.460" v="20"/>
          <pc:sldLayoutMkLst>
            <pc:docMk/>
            <pc:sldMasterMk cId="903604595" sldId="2147483713"/>
            <pc:sldLayoutMk cId="2110402430" sldId="2147483729"/>
          </pc:sldLayoutMkLst>
        </pc:sldLayoutChg>
        <pc:sldLayoutChg chg="modTransition">
          <pc:chgData name="Miller, Justin" userId="03a5dba4-9876-4e54-b8ee-cdb2fbf89e50" providerId="ADAL" clId="{9FFD31D5-172F-4649-B400-7623A847AE18}" dt="2023-05-23T15:39:25.460" v="20"/>
          <pc:sldLayoutMkLst>
            <pc:docMk/>
            <pc:sldMasterMk cId="903604595" sldId="2147483713"/>
            <pc:sldLayoutMk cId="3188977289" sldId="2147483730"/>
          </pc:sldLayoutMkLst>
        </pc:sldLayoutChg>
        <pc:sldLayoutChg chg="modTransition">
          <pc:chgData name="Miller, Justin" userId="03a5dba4-9876-4e54-b8ee-cdb2fbf89e50" providerId="ADAL" clId="{9FFD31D5-172F-4649-B400-7623A847AE18}" dt="2023-05-23T15:39:25.460" v="20"/>
          <pc:sldLayoutMkLst>
            <pc:docMk/>
            <pc:sldMasterMk cId="903604595" sldId="2147483713"/>
            <pc:sldLayoutMk cId="1528932599" sldId="2147483731"/>
          </pc:sldLayoutMkLst>
        </pc:sldLayoutChg>
        <pc:sldLayoutChg chg="modTransition">
          <pc:chgData name="Miller, Justin" userId="03a5dba4-9876-4e54-b8ee-cdb2fbf89e50" providerId="ADAL" clId="{9FFD31D5-172F-4649-B400-7623A847AE18}" dt="2023-05-23T15:39:25.460" v="20"/>
          <pc:sldLayoutMkLst>
            <pc:docMk/>
            <pc:sldMasterMk cId="903604595" sldId="2147483713"/>
            <pc:sldLayoutMk cId="2144680150" sldId="2147483732"/>
          </pc:sldLayoutMkLst>
        </pc:sldLayoutChg>
        <pc:sldLayoutChg chg="modTransition">
          <pc:chgData name="Miller, Justin" userId="03a5dba4-9876-4e54-b8ee-cdb2fbf89e50" providerId="ADAL" clId="{9FFD31D5-172F-4649-B400-7623A847AE18}" dt="2023-05-23T15:39:25.460" v="20"/>
          <pc:sldLayoutMkLst>
            <pc:docMk/>
            <pc:sldMasterMk cId="903604595" sldId="2147483713"/>
            <pc:sldLayoutMk cId="2386780153" sldId="2147483733"/>
          </pc:sldLayoutMkLst>
        </pc:sldLayoutChg>
        <pc:sldLayoutChg chg="modTransition">
          <pc:chgData name="Miller, Justin" userId="03a5dba4-9876-4e54-b8ee-cdb2fbf89e50" providerId="ADAL" clId="{9FFD31D5-172F-4649-B400-7623A847AE18}" dt="2023-05-23T15:39:25.460" v="20"/>
          <pc:sldLayoutMkLst>
            <pc:docMk/>
            <pc:sldMasterMk cId="903604595" sldId="2147483713"/>
            <pc:sldLayoutMk cId="3631896540" sldId="2147483734"/>
          </pc:sldLayoutMkLst>
        </pc:sldLayoutChg>
        <pc:sldLayoutChg chg="modTransition">
          <pc:chgData name="Miller, Justin" userId="03a5dba4-9876-4e54-b8ee-cdb2fbf89e50" providerId="ADAL" clId="{9FFD31D5-172F-4649-B400-7623A847AE18}" dt="2023-05-23T15:39:25.460" v="20"/>
          <pc:sldLayoutMkLst>
            <pc:docMk/>
            <pc:sldMasterMk cId="903604595" sldId="2147483713"/>
            <pc:sldLayoutMk cId="190763311" sldId="2147483735"/>
          </pc:sldLayoutMkLst>
        </pc:sldLayoutChg>
        <pc:sldLayoutChg chg="modTransition">
          <pc:chgData name="Miller, Justin" userId="03a5dba4-9876-4e54-b8ee-cdb2fbf89e50" providerId="ADAL" clId="{9FFD31D5-172F-4649-B400-7623A847AE18}" dt="2023-05-23T15:39:25.460" v="20"/>
          <pc:sldLayoutMkLst>
            <pc:docMk/>
            <pc:sldMasterMk cId="903604595" sldId="2147483713"/>
            <pc:sldLayoutMk cId="3375863538" sldId="2147483736"/>
          </pc:sldLayoutMkLst>
        </pc:sldLayoutChg>
        <pc:sldLayoutChg chg="modTransition">
          <pc:chgData name="Miller, Justin" userId="03a5dba4-9876-4e54-b8ee-cdb2fbf89e50" providerId="ADAL" clId="{9FFD31D5-172F-4649-B400-7623A847AE18}" dt="2023-05-23T15:39:25.460" v="20"/>
          <pc:sldLayoutMkLst>
            <pc:docMk/>
            <pc:sldMasterMk cId="903604595" sldId="2147483713"/>
            <pc:sldLayoutMk cId="998268741" sldId="2147483737"/>
          </pc:sldLayoutMkLst>
        </pc:sldLayoutChg>
        <pc:sldLayoutChg chg="modTransition">
          <pc:chgData name="Miller, Justin" userId="03a5dba4-9876-4e54-b8ee-cdb2fbf89e50" providerId="ADAL" clId="{9FFD31D5-172F-4649-B400-7623A847AE18}" dt="2023-05-23T15:39:25.460" v="20"/>
          <pc:sldLayoutMkLst>
            <pc:docMk/>
            <pc:sldMasterMk cId="903604595" sldId="2147483713"/>
            <pc:sldLayoutMk cId="4213158662" sldId="2147483738"/>
          </pc:sldLayoutMkLst>
        </pc:sldLayoutChg>
        <pc:sldLayoutChg chg="modTransition">
          <pc:chgData name="Miller, Justin" userId="03a5dba4-9876-4e54-b8ee-cdb2fbf89e50" providerId="ADAL" clId="{9FFD31D5-172F-4649-B400-7623A847AE18}" dt="2023-05-23T15:39:25.460" v="20"/>
          <pc:sldLayoutMkLst>
            <pc:docMk/>
            <pc:sldMasterMk cId="903604595" sldId="2147483713"/>
            <pc:sldLayoutMk cId="3666649793" sldId="2147483739"/>
          </pc:sldLayoutMkLst>
        </pc:sldLayoutChg>
        <pc:sldLayoutChg chg="modTransition">
          <pc:chgData name="Miller, Justin" userId="03a5dba4-9876-4e54-b8ee-cdb2fbf89e50" providerId="ADAL" clId="{9FFD31D5-172F-4649-B400-7623A847AE18}" dt="2023-05-23T15:39:25.460" v="20"/>
          <pc:sldLayoutMkLst>
            <pc:docMk/>
            <pc:sldMasterMk cId="903604595" sldId="2147483713"/>
            <pc:sldLayoutMk cId="322717500" sldId="2147483740"/>
          </pc:sldLayoutMkLst>
        </pc:sldLayoutChg>
      </pc:sldMasterChg>
      <pc:sldMasterChg chg="modTransition modSldLayout">
        <pc:chgData name="Miller, Justin" userId="03a5dba4-9876-4e54-b8ee-cdb2fbf89e50" providerId="ADAL" clId="{9FFD31D5-172F-4649-B400-7623A847AE18}" dt="2023-05-23T15:39:25.460" v="20"/>
        <pc:sldMasterMkLst>
          <pc:docMk/>
          <pc:sldMasterMk cId="901620133" sldId="2147483742"/>
        </pc:sldMasterMkLst>
        <pc:sldLayoutChg chg="modTransition">
          <pc:chgData name="Miller, Justin" userId="03a5dba4-9876-4e54-b8ee-cdb2fbf89e50" providerId="ADAL" clId="{9FFD31D5-172F-4649-B400-7623A847AE18}" dt="2023-05-23T15:39:25.460" v="20"/>
          <pc:sldLayoutMkLst>
            <pc:docMk/>
            <pc:sldMasterMk cId="901620133" sldId="2147483742"/>
            <pc:sldLayoutMk cId="285062309" sldId="2147483743"/>
          </pc:sldLayoutMkLst>
        </pc:sldLayoutChg>
        <pc:sldLayoutChg chg="modTransition">
          <pc:chgData name="Miller, Justin" userId="03a5dba4-9876-4e54-b8ee-cdb2fbf89e50" providerId="ADAL" clId="{9FFD31D5-172F-4649-B400-7623A847AE18}" dt="2023-05-23T15:39:25.460" v="20"/>
          <pc:sldLayoutMkLst>
            <pc:docMk/>
            <pc:sldMasterMk cId="901620133" sldId="2147483742"/>
            <pc:sldLayoutMk cId="813029834" sldId="2147483744"/>
          </pc:sldLayoutMkLst>
        </pc:sldLayoutChg>
        <pc:sldLayoutChg chg="modTransition">
          <pc:chgData name="Miller, Justin" userId="03a5dba4-9876-4e54-b8ee-cdb2fbf89e50" providerId="ADAL" clId="{9FFD31D5-172F-4649-B400-7623A847AE18}" dt="2023-05-23T15:39:25.460" v="20"/>
          <pc:sldLayoutMkLst>
            <pc:docMk/>
            <pc:sldMasterMk cId="901620133" sldId="2147483742"/>
            <pc:sldLayoutMk cId="4237847951" sldId="2147483745"/>
          </pc:sldLayoutMkLst>
        </pc:sldLayoutChg>
        <pc:sldLayoutChg chg="modTransition">
          <pc:chgData name="Miller, Justin" userId="03a5dba4-9876-4e54-b8ee-cdb2fbf89e50" providerId="ADAL" clId="{9FFD31D5-172F-4649-B400-7623A847AE18}" dt="2023-05-23T15:39:25.460" v="20"/>
          <pc:sldLayoutMkLst>
            <pc:docMk/>
            <pc:sldMasterMk cId="901620133" sldId="2147483742"/>
            <pc:sldLayoutMk cId="2463568305" sldId="2147483746"/>
          </pc:sldLayoutMkLst>
        </pc:sldLayoutChg>
        <pc:sldLayoutChg chg="modTransition">
          <pc:chgData name="Miller, Justin" userId="03a5dba4-9876-4e54-b8ee-cdb2fbf89e50" providerId="ADAL" clId="{9FFD31D5-172F-4649-B400-7623A847AE18}" dt="2023-05-23T15:39:25.460" v="20"/>
          <pc:sldLayoutMkLst>
            <pc:docMk/>
            <pc:sldMasterMk cId="901620133" sldId="2147483742"/>
            <pc:sldLayoutMk cId="911500520" sldId="2147483747"/>
          </pc:sldLayoutMkLst>
        </pc:sldLayoutChg>
        <pc:sldLayoutChg chg="modTransition">
          <pc:chgData name="Miller, Justin" userId="03a5dba4-9876-4e54-b8ee-cdb2fbf89e50" providerId="ADAL" clId="{9FFD31D5-172F-4649-B400-7623A847AE18}" dt="2023-05-23T15:39:25.460" v="20"/>
          <pc:sldLayoutMkLst>
            <pc:docMk/>
            <pc:sldMasterMk cId="901620133" sldId="2147483742"/>
            <pc:sldLayoutMk cId="388646638" sldId="2147483748"/>
          </pc:sldLayoutMkLst>
        </pc:sldLayoutChg>
        <pc:sldLayoutChg chg="modTransition">
          <pc:chgData name="Miller, Justin" userId="03a5dba4-9876-4e54-b8ee-cdb2fbf89e50" providerId="ADAL" clId="{9FFD31D5-172F-4649-B400-7623A847AE18}" dt="2023-05-23T15:39:25.460" v="20"/>
          <pc:sldLayoutMkLst>
            <pc:docMk/>
            <pc:sldMasterMk cId="901620133" sldId="2147483742"/>
            <pc:sldLayoutMk cId="1768381223" sldId="2147483749"/>
          </pc:sldLayoutMkLst>
        </pc:sldLayoutChg>
        <pc:sldLayoutChg chg="modTransition">
          <pc:chgData name="Miller, Justin" userId="03a5dba4-9876-4e54-b8ee-cdb2fbf89e50" providerId="ADAL" clId="{9FFD31D5-172F-4649-B400-7623A847AE18}" dt="2023-05-23T15:39:25.460" v="20"/>
          <pc:sldLayoutMkLst>
            <pc:docMk/>
            <pc:sldMasterMk cId="901620133" sldId="2147483742"/>
            <pc:sldLayoutMk cId="2231025281" sldId="2147483750"/>
          </pc:sldLayoutMkLst>
        </pc:sldLayoutChg>
        <pc:sldLayoutChg chg="modTransition">
          <pc:chgData name="Miller, Justin" userId="03a5dba4-9876-4e54-b8ee-cdb2fbf89e50" providerId="ADAL" clId="{9FFD31D5-172F-4649-B400-7623A847AE18}" dt="2023-05-23T15:39:25.460" v="20"/>
          <pc:sldLayoutMkLst>
            <pc:docMk/>
            <pc:sldMasterMk cId="901620133" sldId="2147483742"/>
            <pc:sldLayoutMk cId="142293933" sldId="2147483751"/>
          </pc:sldLayoutMkLst>
        </pc:sldLayoutChg>
        <pc:sldLayoutChg chg="modTransition">
          <pc:chgData name="Miller, Justin" userId="03a5dba4-9876-4e54-b8ee-cdb2fbf89e50" providerId="ADAL" clId="{9FFD31D5-172F-4649-B400-7623A847AE18}" dt="2023-05-23T15:39:25.460" v="20"/>
          <pc:sldLayoutMkLst>
            <pc:docMk/>
            <pc:sldMasterMk cId="901620133" sldId="2147483742"/>
            <pc:sldLayoutMk cId="2040733141" sldId="2147483752"/>
          </pc:sldLayoutMkLst>
        </pc:sldLayoutChg>
        <pc:sldLayoutChg chg="modTransition">
          <pc:chgData name="Miller, Justin" userId="03a5dba4-9876-4e54-b8ee-cdb2fbf89e50" providerId="ADAL" clId="{9FFD31D5-172F-4649-B400-7623A847AE18}" dt="2023-05-23T15:39:25.460" v="20"/>
          <pc:sldLayoutMkLst>
            <pc:docMk/>
            <pc:sldMasterMk cId="901620133" sldId="2147483742"/>
            <pc:sldLayoutMk cId="261941565" sldId="2147483753"/>
          </pc:sldLayoutMkLst>
        </pc:sldLayoutChg>
        <pc:sldLayoutChg chg="modTransition">
          <pc:chgData name="Miller, Justin" userId="03a5dba4-9876-4e54-b8ee-cdb2fbf89e50" providerId="ADAL" clId="{9FFD31D5-172F-4649-B400-7623A847AE18}" dt="2023-05-23T15:39:25.460" v="20"/>
          <pc:sldLayoutMkLst>
            <pc:docMk/>
            <pc:sldMasterMk cId="901620133" sldId="2147483742"/>
            <pc:sldLayoutMk cId="3056454460" sldId="2147483754"/>
          </pc:sldLayoutMkLst>
        </pc:sldLayoutChg>
        <pc:sldLayoutChg chg="modTransition">
          <pc:chgData name="Miller, Justin" userId="03a5dba4-9876-4e54-b8ee-cdb2fbf89e50" providerId="ADAL" clId="{9FFD31D5-172F-4649-B400-7623A847AE18}" dt="2023-05-23T15:39:25.460" v="20"/>
          <pc:sldLayoutMkLst>
            <pc:docMk/>
            <pc:sldMasterMk cId="901620133" sldId="2147483742"/>
            <pc:sldLayoutMk cId="2950207918" sldId="2147483755"/>
          </pc:sldLayoutMkLst>
        </pc:sldLayoutChg>
        <pc:sldLayoutChg chg="modTransition">
          <pc:chgData name="Miller, Justin" userId="03a5dba4-9876-4e54-b8ee-cdb2fbf89e50" providerId="ADAL" clId="{9FFD31D5-172F-4649-B400-7623A847AE18}" dt="2023-05-23T15:39:25.460" v="20"/>
          <pc:sldLayoutMkLst>
            <pc:docMk/>
            <pc:sldMasterMk cId="901620133" sldId="2147483742"/>
            <pc:sldLayoutMk cId="45052513" sldId="2147483756"/>
          </pc:sldLayoutMkLst>
        </pc:sldLayoutChg>
        <pc:sldLayoutChg chg="modTransition">
          <pc:chgData name="Miller, Justin" userId="03a5dba4-9876-4e54-b8ee-cdb2fbf89e50" providerId="ADAL" clId="{9FFD31D5-172F-4649-B400-7623A847AE18}" dt="2023-05-23T15:39:25.460" v="20"/>
          <pc:sldLayoutMkLst>
            <pc:docMk/>
            <pc:sldMasterMk cId="901620133" sldId="2147483742"/>
            <pc:sldLayoutMk cId="742571664" sldId="2147483757"/>
          </pc:sldLayoutMkLst>
        </pc:sldLayoutChg>
        <pc:sldLayoutChg chg="modTransition">
          <pc:chgData name="Miller, Justin" userId="03a5dba4-9876-4e54-b8ee-cdb2fbf89e50" providerId="ADAL" clId="{9FFD31D5-172F-4649-B400-7623A847AE18}" dt="2023-05-23T15:39:25.460" v="20"/>
          <pc:sldLayoutMkLst>
            <pc:docMk/>
            <pc:sldMasterMk cId="901620133" sldId="2147483742"/>
            <pc:sldLayoutMk cId="1843690987" sldId="2147483758"/>
          </pc:sldLayoutMkLst>
        </pc:sldLayoutChg>
        <pc:sldLayoutChg chg="modTransition">
          <pc:chgData name="Miller, Justin" userId="03a5dba4-9876-4e54-b8ee-cdb2fbf89e50" providerId="ADAL" clId="{9FFD31D5-172F-4649-B400-7623A847AE18}" dt="2023-05-23T15:39:25.460" v="20"/>
          <pc:sldLayoutMkLst>
            <pc:docMk/>
            <pc:sldMasterMk cId="901620133" sldId="2147483742"/>
            <pc:sldLayoutMk cId="2290531508" sldId="2147483759"/>
          </pc:sldLayoutMkLst>
        </pc:sldLayoutChg>
        <pc:sldLayoutChg chg="modTransition">
          <pc:chgData name="Miller, Justin" userId="03a5dba4-9876-4e54-b8ee-cdb2fbf89e50" providerId="ADAL" clId="{9FFD31D5-172F-4649-B400-7623A847AE18}" dt="2023-05-23T15:39:25.460" v="20"/>
          <pc:sldLayoutMkLst>
            <pc:docMk/>
            <pc:sldMasterMk cId="901620133" sldId="2147483742"/>
            <pc:sldLayoutMk cId="3760929638" sldId="2147483760"/>
          </pc:sldLayoutMkLst>
        </pc:sldLayoutChg>
        <pc:sldLayoutChg chg="modTransition">
          <pc:chgData name="Miller, Justin" userId="03a5dba4-9876-4e54-b8ee-cdb2fbf89e50" providerId="ADAL" clId="{9FFD31D5-172F-4649-B400-7623A847AE18}" dt="2023-05-23T15:39:25.460" v="20"/>
          <pc:sldLayoutMkLst>
            <pc:docMk/>
            <pc:sldMasterMk cId="901620133" sldId="2147483742"/>
            <pc:sldLayoutMk cId="3542174591" sldId="2147483761"/>
          </pc:sldLayoutMkLst>
        </pc:sldLayoutChg>
        <pc:sldLayoutChg chg="modTransition">
          <pc:chgData name="Miller, Justin" userId="03a5dba4-9876-4e54-b8ee-cdb2fbf89e50" providerId="ADAL" clId="{9FFD31D5-172F-4649-B400-7623A847AE18}" dt="2023-05-23T15:39:25.460" v="20"/>
          <pc:sldLayoutMkLst>
            <pc:docMk/>
            <pc:sldMasterMk cId="901620133" sldId="2147483742"/>
            <pc:sldLayoutMk cId="595405418" sldId="2147483762"/>
          </pc:sldLayoutMkLst>
        </pc:sldLayoutChg>
        <pc:sldLayoutChg chg="modTransition">
          <pc:chgData name="Miller, Justin" userId="03a5dba4-9876-4e54-b8ee-cdb2fbf89e50" providerId="ADAL" clId="{9FFD31D5-172F-4649-B400-7623A847AE18}" dt="2023-05-23T15:39:25.460" v="20"/>
          <pc:sldLayoutMkLst>
            <pc:docMk/>
            <pc:sldMasterMk cId="901620133" sldId="2147483742"/>
            <pc:sldLayoutMk cId="468250060" sldId="2147483763"/>
          </pc:sldLayoutMkLst>
        </pc:sldLayoutChg>
        <pc:sldLayoutChg chg="modTransition">
          <pc:chgData name="Miller, Justin" userId="03a5dba4-9876-4e54-b8ee-cdb2fbf89e50" providerId="ADAL" clId="{9FFD31D5-172F-4649-B400-7623A847AE18}" dt="2023-05-23T15:39:25.460" v="20"/>
          <pc:sldLayoutMkLst>
            <pc:docMk/>
            <pc:sldMasterMk cId="901620133" sldId="2147483742"/>
            <pc:sldLayoutMk cId="2051916309" sldId="2147483764"/>
          </pc:sldLayoutMkLst>
        </pc:sldLayoutChg>
        <pc:sldLayoutChg chg="modTransition">
          <pc:chgData name="Miller, Justin" userId="03a5dba4-9876-4e54-b8ee-cdb2fbf89e50" providerId="ADAL" clId="{9FFD31D5-172F-4649-B400-7623A847AE18}" dt="2023-05-23T15:39:25.460" v="20"/>
          <pc:sldLayoutMkLst>
            <pc:docMk/>
            <pc:sldMasterMk cId="901620133" sldId="2147483742"/>
            <pc:sldLayoutMk cId="424989243" sldId="2147483765"/>
          </pc:sldLayoutMkLst>
        </pc:sldLayoutChg>
        <pc:sldLayoutChg chg="modTransition">
          <pc:chgData name="Miller, Justin" userId="03a5dba4-9876-4e54-b8ee-cdb2fbf89e50" providerId="ADAL" clId="{9FFD31D5-172F-4649-B400-7623A847AE18}" dt="2023-05-23T15:39:25.460" v="20"/>
          <pc:sldLayoutMkLst>
            <pc:docMk/>
            <pc:sldMasterMk cId="901620133" sldId="2147483742"/>
            <pc:sldLayoutMk cId="2580002119" sldId="2147483766"/>
          </pc:sldLayoutMkLst>
        </pc:sldLayoutChg>
        <pc:sldLayoutChg chg="modTransition">
          <pc:chgData name="Miller, Justin" userId="03a5dba4-9876-4e54-b8ee-cdb2fbf89e50" providerId="ADAL" clId="{9FFD31D5-172F-4649-B400-7623A847AE18}" dt="2023-05-23T15:39:25.460" v="20"/>
          <pc:sldLayoutMkLst>
            <pc:docMk/>
            <pc:sldMasterMk cId="901620133" sldId="2147483742"/>
            <pc:sldLayoutMk cId="2982956341" sldId="2147483767"/>
          </pc:sldLayoutMkLst>
        </pc:sldLayoutChg>
        <pc:sldLayoutChg chg="modTransition">
          <pc:chgData name="Miller, Justin" userId="03a5dba4-9876-4e54-b8ee-cdb2fbf89e50" providerId="ADAL" clId="{9FFD31D5-172F-4649-B400-7623A847AE18}" dt="2023-05-23T15:39:25.460" v="20"/>
          <pc:sldLayoutMkLst>
            <pc:docMk/>
            <pc:sldMasterMk cId="901620133" sldId="2147483742"/>
            <pc:sldLayoutMk cId="1304250629" sldId="2147483768"/>
          </pc:sldLayoutMkLst>
        </pc:sldLayoutChg>
        <pc:sldLayoutChg chg="modTransition">
          <pc:chgData name="Miller, Justin" userId="03a5dba4-9876-4e54-b8ee-cdb2fbf89e50" providerId="ADAL" clId="{9FFD31D5-172F-4649-B400-7623A847AE18}" dt="2023-05-23T15:39:25.460" v="20"/>
          <pc:sldLayoutMkLst>
            <pc:docMk/>
            <pc:sldMasterMk cId="901620133" sldId="2147483742"/>
            <pc:sldLayoutMk cId="4005778709" sldId="2147483769"/>
          </pc:sldLayoutMkLst>
        </pc:sldLayoutChg>
      </pc:sldMasterChg>
    </pc:docChg>
  </pc:docChgLst>
  <pc:docChgLst>
    <pc:chgData name="Miller, Justin" userId="03a5dba4-9876-4e54-b8ee-cdb2fbf89e50" providerId="ADAL" clId="{82E37D8A-1059-42B6-9D7C-D6B54AE2A418}"/>
    <pc:docChg chg="modSld">
      <pc:chgData name="Miller, Justin" userId="03a5dba4-9876-4e54-b8ee-cdb2fbf89e50" providerId="ADAL" clId="{82E37D8A-1059-42B6-9D7C-D6B54AE2A418}" dt="2023-11-10T17:02:23.221" v="36" actId="20577"/>
      <pc:docMkLst>
        <pc:docMk/>
      </pc:docMkLst>
      <pc:sldChg chg="modSp mod">
        <pc:chgData name="Miller, Justin" userId="03a5dba4-9876-4e54-b8ee-cdb2fbf89e50" providerId="ADAL" clId="{82E37D8A-1059-42B6-9D7C-D6B54AE2A418}" dt="2023-11-10T17:02:23.221" v="36" actId="20577"/>
        <pc:sldMkLst>
          <pc:docMk/>
          <pc:sldMk cId="3640902938" sldId="4471"/>
        </pc:sldMkLst>
        <pc:spChg chg="mod">
          <ac:chgData name="Miller, Justin" userId="03a5dba4-9876-4e54-b8ee-cdb2fbf89e50" providerId="ADAL" clId="{82E37D8A-1059-42B6-9D7C-D6B54AE2A418}" dt="2023-10-26T15:23:32.905" v="10" actId="14100"/>
          <ac:spMkLst>
            <pc:docMk/>
            <pc:sldMk cId="3640902938" sldId="4471"/>
            <ac:spMk id="15" creationId="{FC252D51-6D78-4C1A-B014-B71CED99F66D}"/>
          </ac:spMkLst>
        </pc:spChg>
        <pc:spChg chg="mod">
          <ac:chgData name="Miller, Justin" userId="03a5dba4-9876-4e54-b8ee-cdb2fbf89e50" providerId="ADAL" clId="{82E37D8A-1059-42B6-9D7C-D6B54AE2A418}" dt="2023-10-26T15:23:27.622" v="9" actId="20577"/>
          <ac:spMkLst>
            <pc:docMk/>
            <pc:sldMk cId="3640902938" sldId="4471"/>
            <ac:spMk id="20" creationId="{F1F40CAC-0FDE-FD42-BAF5-F859340616B6}"/>
          </ac:spMkLst>
        </pc:spChg>
        <pc:spChg chg="mod">
          <ac:chgData name="Miller, Justin" userId="03a5dba4-9876-4e54-b8ee-cdb2fbf89e50" providerId="ADAL" clId="{82E37D8A-1059-42B6-9D7C-D6B54AE2A418}" dt="2023-11-10T17:02:23.221" v="36" actId="20577"/>
          <ac:spMkLst>
            <pc:docMk/>
            <pc:sldMk cId="3640902938" sldId="4471"/>
            <ac:spMk id="44" creationId="{EB85846B-B4DD-D346-BE0C-37F878C3F360}"/>
          </ac:spMkLst>
        </pc:spChg>
      </pc:sldChg>
    </pc:docChg>
  </pc:docChgLst>
  <pc:docChgLst>
    <pc:chgData name="Miller, Justin" userId="03a5dba4-9876-4e54-b8ee-cdb2fbf89e50" providerId="ADAL" clId="{7669A3C0-C284-44E0-9AD0-403EF450F255}"/>
    <pc:docChg chg="modSld">
      <pc:chgData name="Miller, Justin" userId="03a5dba4-9876-4e54-b8ee-cdb2fbf89e50" providerId="ADAL" clId="{7669A3C0-C284-44E0-9AD0-403EF450F255}" dt="2024-07-30T15:42:37.876" v="3" actId="20577"/>
      <pc:docMkLst>
        <pc:docMk/>
      </pc:docMkLst>
      <pc:sldChg chg="modSp mod">
        <pc:chgData name="Miller, Justin" userId="03a5dba4-9876-4e54-b8ee-cdb2fbf89e50" providerId="ADAL" clId="{7669A3C0-C284-44E0-9AD0-403EF450F255}" dt="2024-07-30T15:42:37.876" v="3" actId="20577"/>
        <pc:sldMkLst>
          <pc:docMk/>
          <pc:sldMk cId="3640902938" sldId="4471"/>
        </pc:sldMkLst>
        <pc:spChg chg="mod">
          <ac:chgData name="Miller, Justin" userId="03a5dba4-9876-4e54-b8ee-cdb2fbf89e50" providerId="ADAL" clId="{7669A3C0-C284-44E0-9AD0-403EF450F255}" dt="2024-07-30T15:42:37.876" v="3" actId="20577"/>
          <ac:spMkLst>
            <pc:docMk/>
            <pc:sldMk cId="3640902938" sldId="4471"/>
            <ac:spMk id="44" creationId="{EB85846B-B4DD-D346-BE0C-37F878C3F360}"/>
          </ac:spMkLst>
        </pc:spChg>
      </pc:sldChg>
    </pc:docChg>
  </pc:docChgLst>
  <pc:docChgLst>
    <pc:chgData name="Miller, Justin" userId="03a5dba4-9876-4e54-b8ee-cdb2fbf89e50" providerId="ADAL" clId="{B00CA997-9595-4710-A99E-E9A9A2C3D850}"/>
    <pc:docChg chg="modSld">
      <pc:chgData name="Miller, Justin" userId="03a5dba4-9876-4e54-b8ee-cdb2fbf89e50" providerId="ADAL" clId="{B00CA997-9595-4710-A99E-E9A9A2C3D850}" dt="2024-05-13T13:22:13.327" v="39" actId="20577"/>
      <pc:docMkLst>
        <pc:docMk/>
      </pc:docMkLst>
      <pc:sldChg chg="modSp mod">
        <pc:chgData name="Miller, Justin" userId="03a5dba4-9876-4e54-b8ee-cdb2fbf89e50" providerId="ADAL" clId="{B00CA997-9595-4710-A99E-E9A9A2C3D850}" dt="2024-05-13T13:22:13.327" v="39" actId="20577"/>
        <pc:sldMkLst>
          <pc:docMk/>
          <pc:sldMk cId="3640902938" sldId="4471"/>
        </pc:sldMkLst>
        <pc:spChg chg="mod">
          <ac:chgData name="Miller, Justin" userId="03a5dba4-9876-4e54-b8ee-cdb2fbf89e50" providerId="ADAL" clId="{B00CA997-9595-4710-A99E-E9A9A2C3D850}" dt="2024-05-13T13:22:13.327" v="39" actId="20577"/>
          <ac:spMkLst>
            <pc:docMk/>
            <pc:sldMk cId="3640902938" sldId="4471"/>
            <ac:spMk id="44" creationId="{EB85846B-B4DD-D346-BE0C-37F878C3F360}"/>
          </ac:spMkLst>
        </pc:spChg>
      </pc:sldChg>
      <pc:sldChg chg="modSp mod">
        <pc:chgData name="Miller, Justin" userId="03a5dba4-9876-4e54-b8ee-cdb2fbf89e50" providerId="ADAL" clId="{B00CA997-9595-4710-A99E-E9A9A2C3D850}" dt="2024-05-13T13:22:03.760" v="32" actId="20577"/>
        <pc:sldMkLst>
          <pc:docMk/>
          <pc:sldMk cId="1894368868" sldId="4479"/>
        </pc:sldMkLst>
        <pc:spChg chg="mod">
          <ac:chgData name="Miller, Justin" userId="03a5dba4-9876-4e54-b8ee-cdb2fbf89e50" providerId="ADAL" clId="{B00CA997-9595-4710-A99E-E9A9A2C3D850}" dt="2024-05-13T13:22:03.760" v="32" actId="20577"/>
          <ac:spMkLst>
            <pc:docMk/>
            <pc:sldMk cId="1894368868" sldId="4479"/>
            <ac:spMk id="25" creationId="{720F4E87-A787-9DD2-AC2C-5123787571EE}"/>
          </ac:spMkLst>
        </pc:spChg>
      </pc:sldChg>
    </pc:docChg>
  </pc:docChgLst>
  <pc:docChgLst>
    <pc:chgData name="Miller, Justin" userId="03a5dba4-9876-4e54-b8ee-cdb2fbf89e50" providerId="ADAL" clId="{A339049E-4EBD-4C53-BED6-19605CA0B557}"/>
    <pc:docChg chg="modSld">
      <pc:chgData name="Miller, Justin" userId="03a5dba4-9876-4e54-b8ee-cdb2fbf89e50" providerId="ADAL" clId="{A339049E-4EBD-4C53-BED6-19605CA0B557}" dt="2023-09-14T18:18:17.687" v="41" actId="20577"/>
      <pc:docMkLst>
        <pc:docMk/>
      </pc:docMkLst>
      <pc:sldChg chg="modSp mod">
        <pc:chgData name="Miller, Justin" userId="03a5dba4-9876-4e54-b8ee-cdb2fbf89e50" providerId="ADAL" clId="{A339049E-4EBD-4C53-BED6-19605CA0B557}" dt="2023-09-14T18:18:17.687" v="41" actId="20577"/>
        <pc:sldMkLst>
          <pc:docMk/>
          <pc:sldMk cId="3640902938" sldId="4471"/>
        </pc:sldMkLst>
        <pc:spChg chg="mod">
          <ac:chgData name="Miller, Justin" userId="03a5dba4-9876-4e54-b8ee-cdb2fbf89e50" providerId="ADAL" clId="{A339049E-4EBD-4C53-BED6-19605CA0B557}" dt="2023-09-14T18:18:17.687" v="41" actId="20577"/>
          <ac:spMkLst>
            <pc:docMk/>
            <pc:sldMk cId="3640902938" sldId="4471"/>
            <ac:spMk id="44" creationId="{EB85846B-B4DD-D346-BE0C-37F878C3F360}"/>
          </ac:spMkLst>
        </pc:spChg>
      </pc:sldChg>
      <pc:sldChg chg="modSp mod">
        <pc:chgData name="Miller, Justin" userId="03a5dba4-9876-4e54-b8ee-cdb2fbf89e50" providerId="ADAL" clId="{A339049E-4EBD-4C53-BED6-19605CA0B557}" dt="2023-09-14T18:18:05.026" v="26" actId="20577"/>
        <pc:sldMkLst>
          <pc:docMk/>
          <pc:sldMk cId="1894368868" sldId="4479"/>
        </pc:sldMkLst>
        <pc:spChg chg="mod">
          <ac:chgData name="Miller, Justin" userId="03a5dba4-9876-4e54-b8ee-cdb2fbf89e50" providerId="ADAL" clId="{A339049E-4EBD-4C53-BED6-19605CA0B557}" dt="2023-09-14T18:18:05.026" v="26" actId="20577"/>
          <ac:spMkLst>
            <pc:docMk/>
            <pc:sldMk cId="1894368868" sldId="4479"/>
            <ac:spMk id="25" creationId="{720F4E87-A787-9DD2-AC2C-5123787571EE}"/>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5"/>
            </a:solidFill>
            <a:ln>
              <a:noFill/>
            </a:ln>
          </c:spPr>
          <c:dPt>
            <c:idx val="0"/>
            <c:bubble3D val="0"/>
            <c:spPr>
              <a:solidFill>
                <a:schemeClr val="accent5"/>
              </a:solidFill>
              <a:ln w="19050">
                <a:noFill/>
              </a:ln>
              <a:effectLst/>
            </c:spPr>
            <c:extLst>
              <c:ext xmlns:c16="http://schemas.microsoft.com/office/drawing/2014/chart" uri="{C3380CC4-5D6E-409C-BE32-E72D297353CC}">
                <c16:uniqueId val="{00000001-5EEB-47B3-B632-E3D5F1816ADE}"/>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5EEB-47B3-B632-E3D5F1816ADE}"/>
              </c:ext>
            </c:extLst>
          </c:dPt>
          <c:dPt>
            <c:idx val="2"/>
            <c:bubble3D val="0"/>
            <c:spPr>
              <a:solidFill>
                <a:schemeClr val="accent5"/>
              </a:solidFill>
              <a:ln w="19050">
                <a:noFill/>
              </a:ln>
              <a:effectLst/>
            </c:spPr>
            <c:extLst>
              <c:ext xmlns:c16="http://schemas.microsoft.com/office/drawing/2014/chart" uri="{C3380CC4-5D6E-409C-BE32-E72D297353CC}">
                <c16:uniqueId val="{00000005-5EEB-47B3-B632-E3D5F1816ADE}"/>
              </c:ext>
            </c:extLst>
          </c:dPt>
          <c:dLbls>
            <c:delete val="1"/>
          </c:dLbls>
          <c:cat>
            <c:numRef>
              <c:f>Sheet1!$A$2:$A$4</c:f>
              <c:numCache>
                <c:formatCode>General</c:formatCode>
                <c:ptCount val="3"/>
              </c:numCache>
            </c:numRef>
          </c:cat>
          <c:val>
            <c:numRef>
              <c:f>Sheet1!$B$2:$B$4</c:f>
              <c:numCache>
                <c:formatCode>General</c:formatCode>
                <c:ptCount val="3"/>
                <c:pt idx="0">
                  <c:v>74</c:v>
                </c:pt>
                <c:pt idx="1">
                  <c:v>26</c:v>
                </c:pt>
              </c:numCache>
            </c:numRef>
          </c:val>
          <c:extLst>
            <c:ext xmlns:c16="http://schemas.microsoft.com/office/drawing/2014/chart" uri="{C3380CC4-5D6E-409C-BE32-E72D297353CC}">
              <c16:uniqueId val="{00000006-5EEB-47B3-B632-E3D5F1816ADE}"/>
            </c:ext>
          </c:extLst>
        </c:ser>
        <c:dLbls>
          <c:showLegendKey val="0"/>
          <c:showVal val="0"/>
          <c:showCatName val="0"/>
          <c:showSerName val="0"/>
          <c:showPercent val="1"/>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C18CF51-E34A-4B44-87EE-DDD87577FF3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5C56E41A-DBED-412E-B479-41CBA9D5710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B90B10F-04A8-4478-8AFF-C3B0EBE2C42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73E408D-1B76-458D-9779-3D26C8ED3E34}" type="slidenum">
              <a:rPr lang="en-US" smtClean="0"/>
              <a:t>‹#›</a:t>
            </a:fld>
            <a:endParaRPr lang="en-US"/>
          </a:p>
        </p:txBody>
      </p:sp>
    </p:spTree>
    <p:extLst>
      <p:ext uri="{BB962C8B-B14F-4D97-AF65-F5344CB8AC3E}">
        <p14:creationId xmlns:p14="http://schemas.microsoft.com/office/powerpoint/2010/main" val="40877952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37479F-94DB-4B1C-8B30-251DCDB153C1}" type="datetimeFigureOut">
              <a:rPr lang="en-US" smtClean="0"/>
              <a:t>7/30/2024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602DDA-E904-4004-BEDC-37988EBF043C}" type="slidenum">
              <a:rPr lang="en-US" smtClean="0"/>
              <a:t>‹#›</a:t>
            </a:fld>
            <a:endParaRPr lang="en-US"/>
          </a:p>
        </p:txBody>
      </p:sp>
    </p:spTree>
    <p:extLst>
      <p:ext uri="{BB962C8B-B14F-4D97-AF65-F5344CB8AC3E}">
        <p14:creationId xmlns:p14="http://schemas.microsoft.com/office/powerpoint/2010/main" val="2450394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vpayusa.com/blog/the-hidden-costs-of-check-issuance/"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paymentsjournal.com/measure-true-cost-paper-check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spcAft>
                <a:spcPts val="1000"/>
              </a:spcAft>
              <a:buNone/>
            </a:pPr>
            <a:r>
              <a:rPr lang="en-US" sz="1200" b="1" u="none" strike="noStrike" baseline="0" dirty="0">
                <a:latin typeface="+mj-lt"/>
              </a:rPr>
              <a:t>About Rapid Financial Solutions</a:t>
            </a:r>
          </a:p>
          <a:p>
            <a:pPr marL="0" indent="0">
              <a:lnSpc>
                <a:spcPct val="120000"/>
              </a:lnSpc>
              <a:spcAft>
                <a:spcPts val="1000"/>
              </a:spcAft>
              <a:buNone/>
            </a:pPr>
            <a:endParaRPr lang="en-US" sz="1200" u="none" strike="noStrike" baseline="0" dirty="0">
              <a:latin typeface="+mj-lt"/>
            </a:endParaRPr>
          </a:p>
          <a:p>
            <a:pPr marL="0" indent="0">
              <a:lnSpc>
                <a:spcPct val="120000"/>
              </a:lnSpc>
              <a:spcAft>
                <a:spcPts val="1000"/>
              </a:spcAft>
              <a:buNone/>
            </a:pPr>
            <a:r>
              <a:rPr lang="en-US" sz="1200" u="none" strike="noStrike" baseline="0" dirty="0">
                <a:latin typeface="+mj-lt"/>
              </a:rPr>
              <a:t>Rapid Financial Solutions is </a:t>
            </a:r>
            <a:r>
              <a:rPr lang="en-US" sz="1200" b="1" u="none" strike="noStrike" baseline="0" dirty="0">
                <a:latin typeface="+mj-lt"/>
              </a:rPr>
              <a:t>the leading provider of frictionless fintech, payment and engagement solutions for corporations, state and county governments, municipalities, schools, and sports associations. </a:t>
            </a:r>
            <a:endParaRPr lang="en-US" sz="1200" i="0" u="none" strike="noStrike" baseline="0" dirty="0">
              <a:solidFill>
                <a:srgbClr val="221E1F"/>
              </a:solidFill>
              <a:latin typeface="+mj-lt"/>
            </a:endParaRPr>
          </a:p>
          <a:p>
            <a:pPr marL="0" indent="0">
              <a:lnSpc>
                <a:spcPct val="120000"/>
              </a:lnSpc>
              <a:spcAft>
                <a:spcPts val="1000"/>
              </a:spcAft>
              <a:buNone/>
            </a:pPr>
            <a:endParaRPr lang="en-US" sz="1200" i="0" u="none" strike="noStrike" baseline="0" dirty="0">
              <a:solidFill>
                <a:srgbClr val="221E1F"/>
              </a:solidFill>
              <a:latin typeface="+mj-lt"/>
            </a:endParaRPr>
          </a:p>
          <a:p>
            <a:pPr marL="0" marR="0" lvl="0" indent="0" algn="l" defTabSz="914400" rtl="0" eaLnBrk="1" fontAlgn="auto" latinLnBrk="0" hangingPunct="1">
              <a:lnSpc>
                <a:spcPct val="120000"/>
              </a:lnSpc>
              <a:spcBef>
                <a:spcPts val="0"/>
              </a:spcBef>
              <a:spcAft>
                <a:spcPts val="1000"/>
              </a:spcAft>
              <a:buClrTx/>
              <a:buSzTx/>
              <a:buFontTx/>
              <a:buNone/>
              <a:tabLst/>
              <a:defRPr/>
            </a:pPr>
            <a:r>
              <a:rPr lang="en-US" b="0" i="0" dirty="0">
                <a:effectLst/>
                <a:latin typeface="var(--h3_typography-font-family)"/>
              </a:rPr>
              <a:t>Our Platform-as-a-Service (PaaS) empowers your organization with </a:t>
            </a:r>
            <a:r>
              <a:rPr lang="en-US" b="0" i="0" dirty="0">
                <a:effectLst/>
                <a:latin typeface="Raleway" panose="020B0503030101060003" pitchFamily="34" charset="0"/>
              </a:rPr>
              <a:t>a complete suite of fintech, payment and engagement solutions,</a:t>
            </a:r>
            <a:r>
              <a:rPr lang="en-US" b="0" i="0" dirty="0">
                <a:effectLst/>
                <a:latin typeface="var(--h3_typography-font-family)"/>
              </a:rPr>
              <a:t> giving consumers greater choice and connection to the services they need.</a:t>
            </a:r>
          </a:p>
          <a:p>
            <a:pPr marL="0" indent="0">
              <a:lnSpc>
                <a:spcPct val="120000"/>
              </a:lnSpc>
              <a:spcAft>
                <a:spcPts val="1000"/>
              </a:spcAft>
              <a:buNone/>
            </a:pPr>
            <a:endParaRPr lang="en-US" sz="1200" i="0" u="none" strike="noStrike" baseline="0" dirty="0">
              <a:solidFill>
                <a:srgbClr val="221E1F"/>
              </a:solidFill>
              <a:latin typeface="+mj-lt"/>
            </a:endParaRPr>
          </a:p>
          <a:p>
            <a:pPr marL="0" indent="0">
              <a:lnSpc>
                <a:spcPct val="120000"/>
              </a:lnSpc>
              <a:spcAft>
                <a:spcPts val="1000"/>
              </a:spcAft>
              <a:buNone/>
            </a:pPr>
            <a:r>
              <a:rPr lang="en-US" sz="1200" b="1" i="0" u="none" strike="noStrike" baseline="0" dirty="0">
                <a:solidFill>
                  <a:srgbClr val="221E1F"/>
                </a:solidFill>
                <a:latin typeface="+mj-lt"/>
              </a:rPr>
              <a:t>Smart connected, commerce</a:t>
            </a:r>
          </a:p>
          <a:p>
            <a:pPr marL="0" indent="0">
              <a:lnSpc>
                <a:spcPct val="120000"/>
              </a:lnSpc>
              <a:spcAft>
                <a:spcPts val="1000"/>
              </a:spcAft>
              <a:buNone/>
            </a:pPr>
            <a:r>
              <a:rPr lang="en-US" sz="1200" i="0" u="none" strike="noStrike" baseline="0" dirty="0">
                <a:solidFill>
                  <a:srgbClr val="221E1F"/>
                </a:solidFill>
                <a:latin typeface="+mj-lt"/>
              </a:rPr>
              <a:t>With our smart, connected commerce solutions, organizations can increase operational efficiency</a:t>
            </a:r>
            <a:r>
              <a:rPr lang="en-US" sz="1200" dirty="0">
                <a:solidFill>
                  <a:srgbClr val="221E1F"/>
                </a:solidFill>
                <a:latin typeface="+mj-lt"/>
              </a:rPr>
              <a:t>. By moving away from cash and paper checks, </a:t>
            </a:r>
            <a:r>
              <a:rPr lang="en-US" sz="1200" i="0" u="none" strike="noStrike" baseline="0" dirty="0">
                <a:solidFill>
                  <a:srgbClr val="221E1F"/>
                </a:solidFill>
                <a:latin typeface="+mj-lt"/>
              </a:rPr>
              <a:t>our more than 1,500 clients have slashed disbursement costs, reduced check fraud, and deepened customer satisfaction and engagement.  </a:t>
            </a:r>
          </a:p>
          <a:p>
            <a:pPr marL="0" indent="0">
              <a:lnSpc>
                <a:spcPct val="120000"/>
              </a:lnSpc>
              <a:spcAft>
                <a:spcPts val="1000"/>
              </a:spcAft>
              <a:buNone/>
            </a:pPr>
            <a:endParaRPr lang="en-US" sz="1200" i="0" u="none" strike="noStrike" baseline="0" dirty="0">
              <a:solidFill>
                <a:srgbClr val="221E1F"/>
              </a:solidFill>
              <a:latin typeface="+mj-lt"/>
            </a:endParaRPr>
          </a:p>
          <a:p>
            <a:pPr marL="0" indent="0">
              <a:lnSpc>
                <a:spcPct val="120000"/>
              </a:lnSpc>
              <a:spcAft>
                <a:spcPts val="1000"/>
              </a:spcAft>
              <a:buNone/>
            </a:pPr>
            <a:r>
              <a:rPr lang="en-US" sz="1200" i="0" u="none" strike="noStrike" baseline="0" dirty="0">
                <a:solidFill>
                  <a:srgbClr val="221E1F"/>
                </a:solidFill>
                <a:latin typeface="+mj-lt"/>
              </a:rPr>
              <a:t>Founded in 2005, Rapid Financial Solutions is headquartered in North Logan, Utah, with offices throughout the United States. </a:t>
            </a:r>
            <a:r>
              <a:rPr lang="en-US" sz="1200" dirty="0">
                <a:solidFill>
                  <a:srgbClr val="221E1F"/>
                </a:solidFill>
                <a:latin typeface="+mj-lt"/>
              </a:rPr>
              <a:t>We </a:t>
            </a:r>
            <a:r>
              <a:rPr lang="en-US" sz="1200" i="0" u="none" strike="noStrike" baseline="0" dirty="0">
                <a:solidFill>
                  <a:srgbClr val="221E1F"/>
                </a:solidFill>
                <a:latin typeface="+mj-lt"/>
              </a:rPr>
              <a:t>own and operate six product brands: CourtFunds, Currencie™, MintCheetah™, </a:t>
            </a:r>
            <a:r>
              <a:rPr lang="en-US" sz="1200" dirty="0">
                <a:solidFill>
                  <a:srgbClr val="221E1F"/>
                </a:solidFill>
                <a:latin typeface="+mj-lt"/>
              </a:rPr>
              <a:t>r</a:t>
            </a:r>
            <a:r>
              <a:rPr lang="en-US" sz="1200" i="0" u="none" strike="noStrike" baseline="0" dirty="0">
                <a:solidFill>
                  <a:srgbClr val="221E1F"/>
                </a:solidFill>
                <a:latin typeface="+mj-lt"/>
              </a:rPr>
              <a:t>apidENGAGE™, ReleasePay, and RodeoPay. </a:t>
            </a:r>
            <a:r>
              <a:rPr lang="en-US" sz="1200" u="none" strike="noStrike" baseline="0" dirty="0">
                <a:latin typeface="+mj-lt"/>
              </a:rPr>
              <a:t>For more information, visit rpdfin.com.</a:t>
            </a:r>
          </a:p>
          <a:p>
            <a:endParaRPr lang="en-US" dirty="0"/>
          </a:p>
        </p:txBody>
      </p:sp>
      <p:sp>
        <p:nvSpPr>
          <p:cNvPr id="4" name="Slide Number Placeholder 3"/>
          <p:cNvSpPr>
            <a:spLocks noGrp="1"/>
          </p:cNvSpPr>
          <p:nvPr>
            <p:ph type="sldNum" sz="quarter" idx="5"/>
          </p:nvPr>
        </p:nvSpPr>
        <p:spPr/>
        <p:txBody>
          <a:bodyPr/>
          <a:lstStyle/>
          <a:p>
            <a:fld id="{A7602DDA-E904-4004-BEDC-37988EBF043C}" type="slidenum">
              <a:rPr lang="en-US" smtClean="0"/>
              <a:t>2</a:t>
            </a:fld>
            <a:endParaRPr lang="en-US"/>
          </a:p>
        </p:txBody>
      </p:sp>
    </p:spTree>
    <p:extLst>
      <p:ext uri="{BB962C8B-B14F-4D97-AF65-F5344CB8AC3E}">
        <p14:creationId xmlns:p14="http://schemas.microsoft.com/office/powerpoint/2010/main" val="3625015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effectLst/>
                <a:latin typeface="Arial Nova Light" panose="020B0304020202020204" pitchFamily="34" charset="0"/>
              </a:rPr>
              <a:t>From municipal and county, to state and federal courts, CourtFunds is the contactless way to disburse payments to everyone accurately and on time, no matter what part of the transaction they play a part in — </a:t>
            </a:r>
            <a:r>
              <a:rPr lang="en-US" sz="1200" i="0" dirty="0">
                <a:effectLst/>
                <a:latin typeface="Arial Nova" panose="020B0504020202020204" pitchFamily="34" charset="0"/>
              </a:rPr>
              <a:t>jury payments, restitution, child support, bonds, witnesses, and more.</a:t>
            </a:r>
          </a:p>
          <a:p>
            <a:pPr>
              <a:lnSpc>
                <a:spcPts val="2100"/>
              </a:lnSpc>
            </a:pPr>
            <a:endParaRPr lang="en-US" sz="1200" b="0" i="0" dirty="0">
              <a:effectLst/>
              <a:latin typeface="Arial Nova Light" panose="020B0304020202020204" pitchFamily="34" charset="0"/>
            </a:endParaRPr>
          </a:p>
          <a:p>
            <a:pPr>
              <a:lnSpc>
                <a:spcPts val="2100"/>
              </a:lnSpc>
            </a:pPr>
            <a:r>
              <a:rPr lang="en-US" sz="1200" dirty="0">
                <a:latin typeface="Arial Nova" panose="020B0504020202020204" pitchFamily="34" charset="0"/>
              </a:rPr>
              <a:t>With CourtFunds you can:</a:t>
            </a:r>
            <a:endParaRPr lang="en-US" sz="1200" i="0" dirty="0">
              <a:effectLst/>
              <a:latin typeface="Arial Nova" panose="020B0504020202020204" pitchFamily="34" charset="0"/>
            </a:endParaRPr>
          </a:p>
          <a:p>
            <a:pPr marL="285750" indent="-285750">
              <a:lnSpc>
                <a:spcPts val="1800"/>
              </a:lnSpc>
              <a:spcAft>
                <a:spcPts val="600"/>
              </a:spcAft>
              <a:buFont typeface="Arial" panose="020B0604020202020204" pitchFamily="34" charset="0"/>
              <a:buChar char="•"/>
            </a:pPr>
            <a:r>
              <a:rPr lang="en-US" sz="1200" b="0" i="0" dirty="0">
                <a:effectLst/>
                <a:latin typeface="Arial Nova Light" panose="020B0304020202020204" pitchFamily="34" charset="0"/>
              </a:rPr>
              <a:t>Curtail unclaimed property and escheatment incidents</a:t>
            </a:r>
          </a:p>
          <a:p>
            <a:pPr marL="285750" indent="-285750">
              <a:lnSpc>
                <a:spcPts val="1800"/>
              </a:lnSpc>
              <a:spcAft>
                <a:spcPts val="600"/>
              </a:spcAft>
              <a:buFont typeface="Arial" panose="020B0604020202020204" pitchFamily="34" charset="0"/>
              <a:buChar char="•"/>
            </a:pPr>
            <a:r>
              <a:rPr lang="en-US" sz="1200" b="0" dirty="0">
                <a:latin typeface="Arial Nova Light" panose="020B0304020202020204" pitchFamily="34" charset="0"/>
              </a:rPr>
              <a:t>Eliminate lost or stolen checks</a:t>
            </a:r>
          </a:p>
          <a:p>
            <a:pPr marL="285750" indent="-285750">
              <a:lnSpc>
                <a:spcPts val="1800"/>
              </a:lnSpc>
              <a:spcAft>
                <a:spcPts val="600"/>
              </a:spcAft>
              <a:buFont typeface="Arial" panose="020B0604020202020204" pitchFamily="34" charset="0"/>
              <a:buChar char="•"/>
            </a:pPr>
            <a:r>
              <a:rPr lang="en-US" sz="1200" b="0" i="0" dirty="0">
                <a:effectLst/>
                <a:latin typeface="Arial Nova Light" panose="020B0304020202020204" pitchFamily="34" charset="0"/>
              </a:rPr>
              <a:t>Reduce check fraud risk</a:t>
            </a:r>
          </a:p>
          <a:p>
            <a:pPr marL="285750" indent="-285750">
              <a:lnSpc>
                <a:spcPts val="1800"/>
              </a:lnSpc>
              <a:spcAft>
                <a:spcPts val="600"/>
              </a:spcAft>
              <a:buFont typeface="Arial" panose="020B0604020202020204" pitchFamily="34" charset="0"/>
              <a:buChar char="•"/>
            </a:pPr>
            <a:r>
              <a:rPr lang="en-US" sz="1200" b="0" dirty="0">
                <a:latin typeface="Arial Nova Light" panose="020B0304020202020204" pitchFamily="34" charset="0"/>
              </a:rPr>
              <a:t>Reduce bank account reconciliation time</a:t>
            </a:r>
          </a:p>
          <a:p>
            <a:pPr marL="285750" indent="-285750">
              <a:lnSpc>
                <a:spcPts val="1800"/>
              </a:lnSpc>
              <a:spcAft>
                <a:spcPts val="600"/>
              </a:spcAft>
              <a:buFont typeface="Arial" panose="020B0604020202020204" pitchFamily="34" charset="0"/>
              <a:buChar char="•"/>
            </a:pPr>
            <a:r>
              <a:rPr lang="en-US" sz="1200" b="0" i="0" dirty="0">
                <a:effectLst/>
                <a:latin typeface="Arial Nova Light" panose="020B0304020202020204" pitchFamily="34" charset="0"/>
              </a:rPr>
              <a:t>Provide instant access to funds for constituents</a:t>
            </a:r>
          </a:p>
          <a:p>
            <a:pPr marL="285750" indent="-285750">
              <a:lnSpc>
                <a:spcPts val="1800"/>
              </a:lnSpc>
              <a:spcAft>
                <a:spcPts val="600"/>
              </a:spcAft>
              <a:buFont typeface="Arial" panose="020B0604020202020204" pitchFamily="34" charset="0"/>
              <a:buChar char="•"/>
            </a:pPr>
            <a:r>
              <a:rPr lang="en-US" sz="1200" b="0" dirty="0">
                <a:latin typeface="Arial Nova Light" panose="020B0304020202020204" pitchFamily="34" charset="0"/>
              </a:rPr>
              <a:t>Increase efficiency through contactless technology</a:t>
            </a:r>
          </a:p>
          <a:p>
            <a:pPr marL="285750" indent="-285750">
              <a:lnSpc>
                <a:spcPts val="1800"/>
              </a:lnSpc>
              <a:spcAft>
                <a:spcPts val="600"/>
              </a:spcAft>
              <a:buFont typeface="Arial" panose="020B0604020202020204" pitchFamily="34" charset="0"/>
              <a:buChar char="•"/>
            </a:pPr>
            <a:r>
              <a:rPr lang="en-US" sz="1200" b="0" i="0" dirty="0">
                <a:effectLst/>
                <a:latin typeface="Arial Nova Light" panose="020B0304020202020204" pitchFamily="34" charset="0"/>
              </a:rPr>
              <a:t>Reduce cash handling on site</a:t>
            </a:r>
          </a:p>
          <a:p>
            <a:pPr marL="285750" indent="-285750">
              <a:lnSpc>
                <a:spcPts val="1800"/>
              </a:lnSpc>
              <a:spcAft>
                <a:spcPts val="600"/>
              </a:spcAft>
              <a:buFont typeface="Arial" panose="020B0604020202020204" pitchFamily="34" charset="0"/>
              <a:buChar char="•"/>
            </a:pPr>
            <a:r>
              <a:rPr lang="en-US" sz="1200" b="0" dirty="0">
                <a:latin typeface="Arial Nova Light" panose="020B0304020202020204" pitchFamily="34" charset="0"/>
              </a:rPr>
              <a:t>Slash disbursement costs</a:t>
            </a:r>
          </a:p>
          <a:p>
            <a:pPr marL="285750" indent="-285750">
              <a:lnSpc>
                <a:spcPts val="1800"/>
              </a:lnSpc>
              <a:spcAft>
                <a:spcPts val="600"/>
              </a:spcAft>
              <a:buFont typeface="Arial" panose="020B0604020202020204" pitchFamily="34" charset="0"/>
              <a:buChar char="•"/>
            </a:pPr>
            <a:r>
              <a:rPr lang="en-US" sz="1200" b="0" i="0" dirty="0">
                <a:effectLst/>
                <a:latin typeface="Arial Nova Light" panose="020B0304020202020204" pitchFamily="34" charset="0"/>
              </a:rPr>
              <a:t>Reduce disbursement customer service issues</a:t>
            </a:r>
          </a:p>
          <a:p>
            <a:pPr marL="285750" indent="-285750">
              <a:lnSpc>
                <a:spcPts val="1800"/>
              </a:lnSpc>
              <a:spcAft>
                <a:spcPts val="600"/>
              </a:spcAft>
              <a:buFont typeface="Arial" panose="020B0604020202020204" pitchFamily="34" charset="0"/>
              <a:buChar char="•"/>
            </a:pPr>
            <a:r>
              <a:rPr lang="en-US" sz="1200" b="0" dirty="0">
                <a:latin typeface="Arial Nova Light" panose="020B0304020202020204" pitchFamily="34" charset="0"/>
              </a:rPr>
              <a:t>Integrate directly with CMS, JMS, accounting and financial systems</a:t>
            </a:r>
            <a:endParaRPr lang="en-US" sz="1200" b="0" i="0" dirty="0">
              <a:effectLst/>
              <a:latin typeface="Arial Nova Light" panose="020B03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7602DDA-E904-4004-BEDC-37988EBF043C}" type="slidenum">
              <a:rPr lang="en-US" smtClean="0"/>
              <a:t>5</a:t>
            </a:fld>
            <a:endParaRPr lang="en-US"/>
          </a:p>
        </p:txBody>
      </p:sp>
    </p:spTree>
    <p:extLst>
      <p:ext uri="{BB962C8B-B14F-4D97-AF65-F5344CB8AC3E}">
        <p14:creationId xmlns:p14="http://schemas.microsoft.com/office/powerpoint/2010/main" val="3083151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i="0" u="none" strike="noStrike" dirty="0">
                <a:solidFill>
                  <a:schemeClr val="accent1"/>
                </a:solidFill>
                <a:effectLst/>
                <a:latin typeface="Calibri" panose="020F0502020204030204" pitchFamily="34" charset="0"/>
              </a:rPr>
              <a:t>Rapid’s disbursement solutions eliminate checks completely and all costs associated with managing them.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4000" b="1" i="0" u="none" strike="noStrike" dirty="0">
              <a:solidFill>
                <a:schemeClr val="accent1"/>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0" b="1" i="0" u="none" strike="noStrike" dirty="0">
                <a:solidFill>
                  <a:schemeClr val="accent1"/>
                </a:solidFill>
                <a:effectLst/>
                <a:latin typeface="Calibri" panose="020F0502020204030204" pitchFamily="34" charset="0"/>
              </a:rPr>
              <a:t>Paper check costs include more than just postage…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4000" b="1" i="0" u="none" strike="noStrike" dirty="0">
              <a:solidFill>
                <a:schemeClr val="accent1"/>
              </a:solidFill>
              <a:effectLst/>
              <a:latin typeface="Calibri" panose="020F0502020204030204" pitchFamily="34" charset="0"/>
            </a:endParaRPr>
          </a:p>
          <a:p>
            <a:pPr algn="l"/>
            <a:r>
              <a:rPr lang="en-US" sz="5400" b="0" i="0" dirty="0">
                <a:solidFill>
                  <a:srgbClr val="404040"/>
                </a:solidFill>
                <a:effectLst/>
                <a:latin typeface="var(--h2_typography-font-family)"/>
              </a:rPr>
              <a:t>Supplies:</a:t>
            </a:r>
          </a:p>
          <a:p>
            <a:pPr algn="l">
              <a:buFont typeface="Arial" panose="020B0604020202020204" pitchFamily="34" charset="0"/>
              <a:buChar char="•"/>
            </a:pPr>
            <a:r>
              <a:rPr lang="en-US" sz="5400" b="0" i="0" u="none" strike="noStrike" dirty="0">
                <a:solidFill>
                  <a:srgbClr val="4A4E57"/>
                </a:solidFill>
                <a:effectLst/>
                <a:latin typeface="Raleway" panose="020B0503030101060003" pitchFamily="34" charset="0"/>
                <a:hlinkClick r:id="rId3"/>
              </a:rPr>
              <a:t>Check paper</a:t>
            </a:r>
            <a:endParaRPr lang="en-US" sz="5400" b="0" i="0" dirty="0">
              <a:solidFill>
                <a:srgbClr val="4A4E57"/>
              </a:solidFill>
              <a:effectLst/>
              <a:latin typeface="Raleway" panose="020B0503030101060003" pitchFamily="34" charset="0"/>
            </a:endParaRPr>
          </a:p>
          <a:p>
            <a:pPr algn="l">
              <a:buFont typeface="Arial" panose="020B0604020202020204" pitchFamily="34" charset="0"/>
              <a:buChar char="•"/>
            </a:pPr>
            <a:r>
              <a:rPr lang="en-US" sz="5400" b="0" i="0" dirty="0">
                <a:solidFill>
                  <a:srgbClr val="4A4E57"/>
                </a:solidFill>
                <a:effectLst/>
                <a:latin typeface="Raleway" panose="020B0503030101060003" pitchFamily="34" charset="0"/>
              </a:rPr>
              <a:t>Envelopes and stamps</a:t>
            </a:r>
          </a:p>
          <a:p>
            <a:pPr algn="l">
              <a:buFont typeface="Arial" panose="020B0604020202020204" pitchFamily="34" charset="0"/>
              <a:buChar char="•"/>
            </a:pPr>
            <a:r>
              <a:rPr lang="en-US" sz="5400" b="0" i="0" dirty="0">
                <a:solidFill>
                  <a:srgbClr val="4A4E57"/>
                </a:solidFill>
                <a:effectLst/>
                <a:latin typeface="Raleway" panose="020B0503030101060003" pitchFamily="34" charset="0"/>
              </a:rPr>
              <a:t>Check details report or stub</a:t>
            </a:r>
          </a:p>
          <a:p>
            <a:pPr algn="l">
              <a:buFont typeface="Arial" panose="020B0604020202020204" pitchFamily="34" charset="0"/>
              <a:buChar char="•"/>
            </a:pPr>
            <a:r>
              <a:rPr lang="en-US" sz="5400" b="0" i="0" dirty="0">
                <a:solidFill>
                  <a:srgbClr val="4A4E57"/>
                </a:solidFill>
                <a:effectLst/>
                <a:latin typeface="Raleway" panose="020B0503030101060003" pitchFamily="34" charset="0"/>
              </a:rPr>
              <a:t>Printer ink – some of this ink can be very costly (MICR ink)</a:t>
            </a:r>
          </a:p>
          <a:p>
            <a:pPr algn="l">
              <a:buFont typeface="Arial" panose="020B0604020202020204" pitchFamily="34" charset="0"/>
              <a:buChar char="•"/>
            </a:pPr>
            <a:r>
              <a:rPr lang="en-US" sz="5400" b="0" i="0" dirty="0">
                <a:solidFill>
                  <a:srgbClr val="4A4E57"/>
                </a:solidFill>
                <a:effectLst/>
                <a:latin typeface="Raleway" panose="020B0503030101060003" pitchFamily="34" charset="0"/>
              </a:rPr>
              <a:t>Check printer</a:t>
            </a:r>
            <a:br>
              <a:rPr lang="en-US" sz="5400" b="0" i="0" dirty="0">
                <a:solidFill>
                  <a:srgbClr val="4A4E57"/>
                </a:solidFill>
                <a:effectLst/>
                <a:latin typeface="Raleway" panose="020B0503030101060003" pitchFamily="34" charset="0"/>
              </a:rPr>
            </a:br>
            <a:endParaRPr lang="en-US" sz="5400" b="0" i="0" dirty="0">
              <a:solidFill>
                <a:srgbClr val="4A4E57"/>
              </a:solidFill>
              <a:effectLst/>
              <a:latin typeface="Raleway" panose="020B0503030101060003" pitchFamily="34" charset="0"/>
            </a:endParaRPr>
          </a:p>
          <a:p>
            <a:pPr algn="l"/>
            <a:r>
              <a:rPr lang="en-US" sz="5400" b="0" i="0" dirty="0">
                <a:solidFill>
                  <a:srgbClr val="404040"/>
                </a:solidFill>
                <a:effectLst/>
                <a:latin typeface="var(--h2_typography-font-family)"/>
              </a:rPr>
              <a:t>Manpower and services:</a:t>
            </a:r>
          </a:p>
          <a:p>
            <a:pPr algn="l">
              <a:buFont typeface="Arial" panose="020B0604020202020204" pitchFamily="34" charset="0"/>
              <a:buChar char="•"/>
            </a:pPr>
            <a:r>
              <a:rPr lang="en-US" sz="5400" b="0" i="0" dirty="0">
                <a:solidFill>
                  <a:srgbClr val="4A4E57"/>
                </a:solidFill>
                <a:effectLst/>
                <a:latin typeface="Raleway" panose="020B0503030101060003" pitchFamily="34" charset="0"/>
              </a:rPr>
              <a:t>Sorting, stuffing, sealing, and transportation</a:t>
            </a:r>
          </a:p>
          <a:p>
            <a:pPr algn="l">
              <a:buFont typeface="Arial" panose="020B0604020202020204" pitchFamily="34" charset="0"/>
              <a:buChar char="•"/>
            </a:pPr>
            <a:r>
              <a:rPr lang="en-US" sz="5400" b="0" i="0" u="none" strike="noStrike" dirty="0">
                <a:solidFill>
                  <a:srgbClr val="4A4E57"/>
                </a:solidFill>
                <a:effectLst/>
                <a:latin typeface="Raleway" panose="020B0503030101060003" pitchFamily="34" charset="0"/>
                <a:hlinkClick r:id="rId4"/>
              </a:rPr>
              <a:t>Approval and signing of checks</a:t>
            </a:r>
            <a:r>
              <a:rPr lang="en-US" sz="5400" b="0" i="0" dirty="0">
                <a:solidFill>
                  <a:srgbClr val="4A4E57"/>
                </a:solidFill>
                <a:effectLst/>
                <a:latin typeface="Raleway" panose="020B0503030101060003" pitchFamily="34" charset="0"/>
              </a:rPr>
              <a:t> – some companies require two signatures per check</a:t>
            </a:r>
          </a:p>
          <a:p>
            <a:pPr algn="l">
              <a:buFont typeface="Arial" panose="020B0604020202020204" pitchFamily="34" charset="0"/>
              <a:buChar char="•"/>
            </a:pPr>
            <a:r>
              <a:rPr lang="en-US" sz="5400" b="0" i="0" dirty="0">
                <a:solidFill>
                  <a:srgbClr val="4A4E57"/>
                </a:solidFill>
                <a:effectLst/>
                <a:latin typeface="Raleway" panose="020B0503030101060003" pitchFamily="34" charset="0"/>
              </a:rPr>
              <a:t>Bank reconciliation</a:t>
            </a:r>
          </a:p>
          <a:p>
            <a:pPr algn="l">
              <a:buFont typeface="Arial" panose="020B0604020202020204" pitchFamily="34" charset="0"/>
              <a:buChar char="•"/>
            </a:pPr>
            <a:r>
              <a:rPr lang="en-US" sz="5400" b="0" i="0" dirty="0">
                <a:solidFill>
                  <a:srgbClr val="4A4E57"/>
                </a:solidFill>
                <a:effectLst/>
                <a:latin typeface="Raleway" panose="020B0503030101060003" pitchFamily="34" charset="0"/>
              </a:rPr>
              <a:t>Follow up, reports, and audits</a:t>
            </a:r>
          </a:p>
          <a:p>
            <a:pPr algn="l">
              <a:buFont typeface="Arial" panose="020B0604020202020204" pitchFamily="34" charset="0"/>
              <a:buChar char="•"/>
            </a:pPr>
            <a:r>
              <a:rPr lang="en-US" sz="5400" b="0" i="0" dirty="0">
                <a:solidFill>
                  <a:srgbClr val="4A4E57"/>
                </a:solidFill>
                <a:effectLst/>
                <a:latin typeface="Raleway" panose="020B0503030101060003" pitchFamily="34" charset="0"/>
              </a:rPr>
              <a:t>Monthly maintenance fee</a:t>
            </a:r>
          </a:p>
          <a:p>
            <a:pPr algn="l">
              <a:buFont typeface="Arial" panose="020B0604020202020204" pitchFamily="34" charset="0"/>
              <a:buChar char="•"/>
            </a:pPr>
            <a:r>
              <a:rPr lang="en-US" sz="5400" b="0" i="0" dirty="0">
                <a:solidFill>
                  <a:srgbClr val="4A4E57"/>
                </a:solidFill>
                <a:effectLst/>
                <a:latin typeface="Raleway" panose="020B0503030101060003" pitchFamily="34" charset="0"/>
              </a:rPr>
              <a:t>Daily transmission and bouncer sheet fee</a:t>
            </a:r>
          </a:p>
          <a:p>
            <a:pPr algn="l">
              <a:buFont typeface="Arial" panose="020B0604020202020204" pitchFamily="34" charset="0"/>
              <a:buChar char="•"/>
            </a:pPr>
            <a:r>
              <a:rPr lang="en-US" sz="5400" b="0" i="0" dirty="0">
                <a:solidFill>
                  <a:srgbClr val="4A4E57"/>
                </a:solidFill>
                <a:effectLst/>
                <a:latin typeface="Raleway" panose="020B0503030101060003" pitchFamily="34" charset="0"/>
              </a:rPr>
              <a:t>Risk and treasury management charges per check</a:t>
            </a:r>
          </a:p>
          <a:p>
            <a:pPr algn="l">
              <a:buFont typeface="Arial" panose="020B0604020202020204" pitchFamily="34" charset="0"/>
              <a:buChar char="•"/>
            </a:pPr>
            <a:r>
              <a:rPr lang="en-US" sz="5400" b="0" i="0" dirty="0">
                <a:solidFill>
                  <a:srgbClr val="4A4E57"/>
                </a:solidFill>
                <a:effectLst/>
                <a:latin typeface="Raleway" panose="020B0503030101060003" pitchFamily="34" charset="0"/>
              </a:rPr>
              <a:t>Stop payment fee per check</a:t>
            </a:r>
            <a:endParaRPr lang="en-US" dirty="0"/>
          </a:p>
          <a:p>
            <a:endParaRPr lang="en-US" dirty="0"/>
          </a:p>
        </p:txBody>
      </p:sp>
      <p:sp>
        <p:nvSpPr>
          <p:cNvPr id="4" name="Slide Number Placeholder 3"/>
          <p:cNvSpPr>
            <a:spLocks noGrp="1"/>
          </p:cNvSpPr>
          <p:nvPr>
            <p:ph type="sldNum" sz="quarter" idx="5"/>
          </p:nvPr>
        </p:nvSpPr>
        <p:spPr/>
        <p:txBody>
          <a:bodyPr/>
          <a:lstStyle/>
          <a:p>
            <a:fld id="{A7602DDA-E904-4004-BEDC-37988EBF043C}" type="slidenum">
              <a:rPr lang="en-US" smtClean="0"/>
              <a:t>6</a:t>
            </a:fld>
            <a:endParaRPr lang="en-US"/>
          </a:p>
        </p:txBody>
      </p:sp>
    </p:spTree>
    <p:extLst>
      <p:ext uri="{BB962C8B-B14F-4D97-AF65-F5344CB8AC3E}">
        <p14:creationId xmlns:p14="http://schemas.microsoft.com/office/powerpoint/2010/main" val="1195319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1"/>
                </a:solidFill>
              </a:rPr>
              <a:t>Our solutions handle all unclaimed property and escheatment according to state statutes and regulations.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Rapid Financial Solutions is here to help you reduce the number of escheatment incidents that can drain your team’s time monthly and annually. Our digital money platform helps businesses, counties, municipalities, associations, and non-profits make pay disbursements with ease, and eliminates the headaches that come with unclaimed property. </a:t>
            </a:r>
          </a:p>
          <a:p>
            <a:endParaRPr lang="en-US" dirty="0"/>
          </a:p>
        </p:txBody>
      </p:sp>
      <p:sp>
        <p:nvSpPr>
          <p:cNvPr id="4" name="Slide Number Placeholder 3"/>
          <p:cNvSpPr>
            <a:spLocks noGrp="1"/>
          </p:cNvSpPr>
          <p:nvPr>
            <p:ph type="sldNum" sz="quarter" idx="5"/>
          </p:nvPr>
        </p:nvSpPr>
        <p:spPr/>
        <p:txBody>
          <a:bodyPr/>
          <a:lstStyle/>
          <a:p>
            <a:fld id="{A7602DDA-E904-4004-BEDC-37988EBF043C}" type="slidenum">
              <a:rPr lang="en-US" smtClean="0"/>
              <a:t>7</a:t>
            </a:fld>
            <a:endParaRPr lang="en-US"/>
          </a:p>
        </p:txBody>
      </p:sp>
    </p:spTree>
    <p:extLst>
      <p:ext uri="{BB962C8B-B14F-4D97-AF65-F5344CB8AC3E}">
        <p14:creationId xmlns:p14="http://schemas.microsoft.com/office/powerpoint/2010/main" val="1396742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dirty="0">
                <a:solidFill>
                  <a:schemeClr val="accent1"/>
                </a:solidFill>
                <a:effectLst/>
                <a:latin typeface="Calibri" panose="020F0502020204030204" pitchFamily="34" charset="0"/>
              </a:rPr>
              <a:t>If you don’t issue paper checks, there aren’t any to be lost or stolen.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dirty="0">
              <a:solidFill>
                <a:schemeClr val="accent1"/>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dirty="0">
                <a:solidFill>
                  <a:schemeClr val="accent1"/>
                </a:solidFill>
                <a:effectLst/>
                <a:latin typeface="Calibri" panose="020F0502020204030204" pitchFamily="34" charset="0"/>
              </a:rPr>
              <a:t>Lost and stolen checks lead to many number of issues, including: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chemeClr val="accent1"/>
                </a:solidFill>
                <a:effectLst/>
                <a:latin typeface="Calibri" panose="020F0502020204030204" pitchFamily="34" charset="0"/>
              </a:rPr>
              <a:t>Unclaimed property and escheatment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chemeClr val="accent1"/>
                </a:solidFill>
                <a:effectLst/>
                <a:latin typeface="Calibri" panose="020F0502020204030204" pitchFamily="34" charset="0"/>
              </a:rPr>
              <a:t>Bank account reconciliation headaches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chemeClr val="accent1"/>
                </a:solidFill>
                <a:effectLst/>
                <a:latin typeface="Calibri" panose="020F0502020204030204" pitchFamily="34" charset="0"/>
              </a:rPr>
              <a:t>Customer services issues ( and lost productivity)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chemeClr val="accent1"/>
                </a:solidFill>
                <a:effectLst/>
                <a:latin typeface="Calibri" panose="020F0502020204030204" pitchFamily="34" charset="0"/>
              </a:rPr>
              <a:t>Check fraud risk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i="0" u="none" strike="noStrike" dirty="0">
              <a:solidFill>
                <a:schemeClr val="accent1"/>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7602DDA-E904-4004-BEDC-37988EBF043C}" type="slidenum">
              <a:rPr lang="en-US" smtClean="0"/>
              <a:t>8</a:t>
            </a:fld>
            <a:endParaRPr lang="en-US"/>
          </a:p>
        </p:txBody>
      </p:sp>
    </p:spTree>
    <p:extLst>
      <p:ext uri="{BB962C8B-B14F-4D97-AF65-F5344CB8AC3E}">
        <p14:creationId xmlns:p14="http://schemas.microsoft.com/office/powerpoint/2010/main" val="1992149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4A4E57"/>
                </a:solidFill>
                <a:effectLst/>
                <a:latin typeface="Raleway" panose="020B0503030101060003" pitchFamily="34" charset="0"/>
              </a:rPr>
              <a:t>Wouldn’t it be nice to be rid of this headache? Get your sanity back.</a:t>
            </a:r>
          </a:p>
          <a:p>
            <a:endParaRPr lang="en-US" b="0" i="0" dirty="0">
              <a:solidFill>
                <a:srgbClr val="4A4E57"/>
              </a:solidFill>
              <a:effectLst/>
              <a:latin typeface="Raleway" panose="020B0503030101060003" pitchFamily="34" charset="0"/>
            </a:endParaRPr>
          </a:p>
          <a:p>
            <a:pPr marL="171450" indent="-171450">
              <a:buFont typeface="Arial" panose="020B0604020202020204" pitchFamily="34" charset="0"/>
              <a:buChar char="•"/>
            </a:pPr>
            <a:r>
              <a:rPr lang="en-US" b="1" i="0" dirty="0">
                <a:solidFill>
                  <a:srgbClr val="4A4E57"/>
                </a:solidFill>
                <a:effectLst/>
                <a:latin typeface="Raleway" panose="020B0503030101060003" pitchFamily="34" charset="0"/>
              </a:rPr>
              <a:t>Jury payments </a:t>
            </a:r>
            <a:r>
              <a:rPr lang="en-US" b="0" i="0" dirty="0">
                <a:solidFill>
                  <a:srgbClr val="4A4E57"/>
                </a:solidFill>
                <a:effectLst/>
                <a:latin typeface="Raleway" panose="020B0503030101060003" pitchFamily="34" charset="0"/>
              </a:rPr>
              <a:t>- As you know, one of the leading culprits for returned checks to courts is jury payments. And when it happens, they become part of the pile that your finance team has to deal with — calling the juror, tracking down a forwarding address, reprinting, remailing.</a:t>
            </a:r>
            <a:br>
              <a:rPr lang="en-US" b="0" i="0" dirty="0">
                <a:solidFill>
                  <a:srgbClr val="4A4E57"/>
                </a:solidFill>
                <a:effectLst/>
                <a:latin typeface="Raleway" panose="020B0503030101060003" pitchFamily="34" charset="0"/>
              </a:rPr>
            </a:br>
            <a:endParaRPr lang="en-US" b="0" i="0" dirty="0">
              <a:solidFill>
                <a:srgbClr val="4A4E57"/>
              </a:solidFill>
              <a:effectLst/>
              <a:latin typeface="Raleway" panose="020B0503030101060003" pitchFamily="34" charset="0"/>
            </a:endParaRPr>
          </a:p>
          <a:p>
            <a:pPr marL="171450" indent="-171450">
              <a:buFont typeface="Arial" panose="020B0604020202020204" pitchFamily="34" charset="0"/>
              <a:buChar char="•"/>
            </a:pPr>
            <a:r>
              <a:rPr lang="en-US" b="1" i="0" dirty="0">
                <a:solidFill>
                  <a:srgbClr val="4A4E57"/>
                </a:solidFill>
                <a:effectLst/>
                <a:latin typeface="Raleway" panose="020B0503030101060003" pitchFamily="34" charset="0"/>
              </a:rPr>
              <a:t>Child support payments – </a:t>
            </a:r>
          </a:p>
          <a:p>
            <a:pPr marL="628650" lvl="1" indent="-171450">
              <a:buFont typeface="Arial" panose="020B0604020202020204" pitchFamily="34" charset="0"/>
              <a:buChar char="•"/>
            </a:pPr>
            <a:r>
              <a:rPr lang="en-US" b="0" i="0" dirty="0">
                <a:solidFill>
                  <a:srgbClr val="4A4E57"/>
                </a:solidFill>
                <a:effectLst/>
                <a:latin typeface="Raleway" panose="020B0503030101060003" pitchFamily="34" charset="0"/>
              </a:rPr>
              <a:t>The issue of address changes. If the parent receiving child support checks moves and neglects to provide a forwarding address to the court, the check will be returned. Following this, a member of your accounting and finance team must hunt down the payment receiver’s proper address </a:t>
            </a:r>
            <a:r>
              <a:rPr lang="en-US" b="0" i="1" dirty="0">
                <a:solidFill>
                  <a:srgbClr val="4A4E57"/>
                </a:solidFill>
                <a:effectLst/>
                <a:latin typeface="Raleway" panose="020B0503030101060003" pitchFamily="34" charset="0"/>
              </a:rPr>
              <a:t>and</a:t>
            </a:r>
            <a:r>
              <a:rPr lang="en-US" b="0" i="0" dirty="0">
                <a:solidFill>
                  <a:srgbClr val="4A4E57"/>
                </a:solidFill>
                <a:effectLst/>
                <a:latin typeface="Raleway" panose="020B0503030101060003" pitchFamily="34" charset="0"/>
              </a:rPr>
              <a:t> re-mail the check. It goes without saying that this is a very inefficient and frustrating process for everyone involved.</a:t>
            </a:r>
            <a:br>
              <a:rPr lang="en-US" b="0" i="0" dirty="0">
                <a:solidFill>
                  <a:srgbClr val="4A4E57"/>
                </a:solidFill>
                <a:effectLst/>
                <a:latin typeface="Raleway" panose="020B0503030101060003" pitchFamily="34" charset="0"/>
              </a:rPr>
            </a:br>
            <a:endParaRPr lang="en-US" b="0" i="0" dirty="0">
              <a:solidFill>
                <a:srgbClr val="4A4E57"/>
              </a:solidFill>
              <a:effectLst/>
              <a:latin typeface="Raleway" panose="020B0503030101060003" pitchFamily="34" charset="0"/>
            </a:endParaRPr>
          </a:p>
          <a:p>
            <a:pPr marL="628650" lvl="1" indent="-171450">
              <a:buFont typeface="Arial" panose="020B0604020202020204" pitchFamily="34" charset="0"/>
              <a:buChar char="•"/>
            </a:pPr>
            <a:r>
              <a:rPr lang="en-US" b="0" i="0" dirty="0">
                <a:solidFill>
                  <a:srgbClr val="4A4E57"/>
                </a:solidFill>
                <a:effectLst/>
                <a:latin typeface="Raleway" panose="020B0503030101060003" pitchFamily="34" charset="0"/>
              </a:rPr>
              <a:t>Receiving parent may not want to share their new address for safety concerns. All too frequently, this means the child support check may sit in the mailbox at the old address or be thrown away by the new tenant. But quite often, the check finds its way back to the court. When this happens, it’s up to your finance team to cancel the check and re-mail the payment to the receiver’s correct address.</a:t>
            </a:r>
            <a:br>
              <a:rPr lang="en-US" b="0" i="0" dirty="0">
                <a:solidFill>
                  <a:srgbClr val="4A4E57"/>
                </a:solidFill>
                <a:effectLst/>
                <a:latin typeface="Raleway" panose="020B0503030101060003" pitchFamily="34" charset="0"/>
              </a:rPr>
            </a:br>
            <a:endParaRPr lang="en-US" b="0" i="0" dirty="0">
              <a:solidFill>
                <a:srgbClr val="4A4E57"/>
              </a:solidFill>
              <a:effectLst/>
              <a:latin typeface="Raleway" panose="020B0503030101060003" pitchFamily="34" charset="0"/>
            </a:endParaRPr>
          </a:p>
          <a:p>
            <a:pPr marL="628650" lvl="1" indent="-171450">
              <a:buFont typeface="Arial" panose="020B0604020202020204" pitchFamily="34" charset="0"/>
              <a:buChar char="•"/>
            </a:pPr>
            <a:r>
              <a:rPr lang="en-US" b="0" i="0" dirty="0">
                <a:solidFill>
                  <a:srgbClr val="4A4E57"/>
                </a:solidFill>
                <a:effectLst/>
                <a:latin typeface="Raleway" panose="020B0503030101060003" pitchFamily="34" charset="0"/>
              </a:rPr>
              <a:t>This kind of tedious goose-chasing takes a toll on your finance team can hurt productivity. Even worse? Those in need of on-time child support checks suffer from late payments.</a:t>
            </a:r>
          </a:p>
          <a:p>
            <a:pPr marL="628650" lvl="1" indent="-171450">
              <a:buFont typeface="Arial" panose="020B0604020202020204" pitchFamily="34" charset="0"/>
              <a:buChar char="•"/>
            </a:pPr>
            <a:endParaRPr lang="en-US" b="0" i="0" dirty="0">
              <a:solidFill>
                <a:srgbClr val="4A4E57"/>
              </a:solidFill>
              <a:effectLst/>
              <a:latin typeface="Raleway" panose="020B0503030101060003" pitchFamily="34" charset="0"/>
            </a:endParaRPr>
          </a:p>
          <a:p>
            <a:pPr marL="171450" lvl="0" indent="-171450">
              <a:buFont typeface="Arial" panose="020B0604020202020204" pitchFamily="34" charset="0"/>
              <a:buChar char="•"/>
            </a:pPr>
            <a:r>
              <a:rPr lang="en-US" b="1" i="0" dirty="0">
                <a:solidFill>
                  <a:srgbClr val="4A4E57"/>
                </a:solidFill>
                <a:effectLst/>
                <a:latin typeface="Raleway" panose="020B0503030101060003" pitchFamily="34" charset="0"/>
              </a:rPr>
              <a:t>Restitution - </a:t>
            </a:r>
            <a:r>
              <a:rPr lang="en-US" b="0" i="0" dirty="0">
                <a:solidFill>
                  <a:srgbClr val="4A4E57"/>
                </a:solidFill>
                <a:effectLst/>
                <a:latin typeface="Raleway" panose="020B0503030101060003" pitchFamily="34" charset="0"/>
              </a:rPr>
              <a:t>The timely and accurate delivery of court-ordered restitution payments is vitally important to the fabric of a community. Community members, families, and victims owed restitution deserve to have payments delivered on time.</a:t>
            </a:r>
          </a:p>
          <a:p>
            <a:pPr marL="457200" lvl="1" indent="0">
              <a:buFont typeface="Arial" panose="020B0604020202020204" pitchFamily="34" charset="0"/>
              <a:buNone/>
            </a:pPr>
            <a:endParaRPr lang="en-US" b="0" i="0" dirty="0">
              <a:solidFill>
                <a:srgbClr val="4A4E57"/>
              </a:solidFill>
              <a:effectLst/>
              <a:latin typeface="Raleway" panose="020B0503030101060003" pitchFamily="34" charset="0"/>
            </a:endParaRPr>
          </a:p>
          <a:p>
            <a:pPr marL="171450" lvl="0" indent="-171450">
              <a:buFont typeface="Arial" panose="020B0604020202020204" pitchFamily="34" charset="0"/>
              <a:buChar char="•"/>
            </a:pPr>
            <a:r>
              <a:rPr lang="en-US" b="1" i="0" dirty="0">
                <a:solidFill>
                  <a:srgbClr val="4A4E57"/>
                </a:solidFill>
                <a:effectLst/>
                <a:latin typeface="Raleway" panose="020B0503030101060003" pitchFamily="34" charset="0"/>
              </a:rPr>
              <a:t>Exit payments for inmates</a:t>
            </a:r>
            <a:r>
              <a:rPr lang="en-US" b="0" i="0" dirty="0">
                <a:solidFill>
                  <a:srgbClr val="4A4E57"/>
                </a:solidFill>
                <a:effectLst/>
                <a:latin typeface="Raleway" panose="020B0503030101060003" pitchFamily="34" charset="0"/>
              </a:rPr>
              <a:t> – Unfortunately, it can be tough to track down the current address for someone after they’ve left your facility. When that happens, it’s a huge productivity killer for your finance team - hunt down the payment receiver’s proper address </a:t>
            </a:r>
            <a:r>
              <a:rPr lang="en-US" b="0" i="1" dirty="0">
                <a:solidFill>
                  <a:srgbClr val="4A4E57"/>
                </a:solidFill>
                <a:effectLst/>
                <a:latin typeface="Raleway" panose="020B0503030101060003" pitchFamily="34" charset="0"/>
              </a:rPr>
              <a:t>and</a:t>
            </a:r>
            <a:r>
              <a:rPr lang="en-US" b="0" i="0" dirty="0">
                <a:solidFill>
                  <a:srgbClr val="4A4E57"/>
                </a:solidFill>
                <a:effectLst/>
                <a:latin typeface="Raleway" panose="020B0503030101060003" pitchFamily="34" charset="0"/>
              </a:rPr>
              <a:t> re-mail the check. It goes without saying that this is a very inefficient and frustrating process for everyone involved.</a:t>
            </a:r>
          </a:p>
        </p:txBody>
      </p:sp>
      <p:sp>
        <p:nvSpPr>
          <p:cNvPr id="4" name="Slide Number Placeholder 3"/>
          <p:cNvSpPr>
            <a:spLocks noGrp="1"/>
          </p:cNvSpPr>
          <p:nvPr>
            <p:ph type="sldNum" sz="quarter" idx="5"/>
          </p:nvPr>
        </p:nvSpPr>
        <p:spPr/>
        <p:txBody>
          <a:bodyPr/>
          <a:lstStyle/>
          <a:p>
            <a:fld id="{A7602DDA-E904-4004-BEDC-37988EBF043C}" type="slidenum">
              <a:rPr lang="en-US" smtClean="0"/>
              <a:t>9</a:t>
            </a:fld>
            <a:endParaRPr lang="en-US"/>
          </a:p>
        </p:txBody>
      </p:sp>
    </p:spTree>
    <p:extLst>
      <p:ext uri="{BB962C8B-B14F-4D97-AF65-F5344CB8AC3E}">
        <p14:creationId xmlns:p14="http://schemas.microsoft.com/office/powerpoint/2010/main" val="3494776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With our solutions, there are no more checks.</a:t>
            </a:r>
          </a:p>
        </p:txBody>
      </p:sp>
      <p:sp>
        <p:nvSpPr>
          <p:cNvPr id="4" name="Slide Number Placeholder 3"/>
          <p:cNvSpPr>
            <a:spLocks noGrp="1"/>
          </p:cNvSpPr>
          <p:nvPr>
            <p:ph type="sldNum" sz="quarter" idx="5"/>
          </p:nvPr>
        </p:nvSpPr>
        <p:spPr/>
        <p:txBody>
          <a:bodyPr/>
          <a:lstStyle/>
          <a:p>
            <a:fld id="{A7602DDA-E904-4004-BEDC-37988EBF043C}" type="slidenum">
              <a:rPr lang="en-US" smtClean="0"/>
              <a:t>10</a:t>
            </a:fld>
            <a:endParaRPr lang="en-US"/>
          </a:p>
        </p:txBody>
      </p:sp>
    </p:spTree>
    <p:extLst>
      <p:ext uri="{BB962C8B-B14F-4D97-AF65-F5344CB8AC3E}">
        <p14:creationId xmlns:p14="http://schemas.microsoft.com/office/powerpoint/2010/main" val="842279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602DDA-E904-4004-BEDC-37988EBF043C}" type="slidenum">
              <a:rPr lang="en-US" smtClean="0"/>
              <a:t>11</a:t>
            </a:fld>
            <a:endParaRPr lang="en-US"/>
          </a:p>
        </p:txBody>
      </p:sp>
    </p:spTree>
    <p:extLst>
      <p:ext uri="{BB962C8B-B14F-4D97-AF65-F5344CB8AC3E}">
        <p14:creationId xmlns:p14="http://schemas.microsoft.com/office/powerpoint/2010/main" val="6832845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2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25.sv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2.xml"/><Relationship Id="rId4" Type="http://schemas.openxmlformats.org/officeDocument/2006/relationships/image" Target="../media/image30.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g"/><Relationship Id="rId1" Type="http://schemas.openxmlformats.org/officeDocument/2006/relationships/slideMaster" Target="../slideMasters/slideMaster2.xml"/><Relationship Id="rId5" Type="http://schemas.openxmlformats.org/officeDocument/2006/relationships/image" Target="../media/image30.png"/><Relationship Id="rId4" Type="http://schemas.openxmlformats.org/officeDocument/2006/relationships/image" Target="../media/image10.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g"/><Relationship Id="rId1" Type="http://schemas.openxmlformats.org/officeDocument/2006/relationships/slideMaster" Target="../slideMasters/slideMaster2.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g"/><Relationship Id="rId1" Type="http://schemas.openxmlformats.org/officeDocument/2006/relationships/slideMaster" Target="../slideMasters/slideMaster2.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g"/><Relationship Id="rId1" Type="http://schemas.openxmlformats.org/officeDocument/2006/relationships/slideMaster" Target="../slideMasters/slideMaster2.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g"/><Relationship Id="rId1" Type="http://schemas.openxmlformats.org/officeDocument/2006/relationships/slideMaster" Target="../slideMasters/slideMaster2.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2.xml"/><Relationship Id="rId4" Type="http://schemas.openxmlformats.org/officeDocument/2006/relationships/image" Target="../media/image30.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g"/><Relationship Id="rId1" Type="http://schemas.openxmlformats.org/officeDocument/2006/relationships/slideMaster" Target="../slideMasters/slideMaster2.xml"/><Relationship Id="rId5" Type="http://schemas.openxmlformats.org/officeDocument/2006/relationships/image" Target="../media/image25.svg"/><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0.sv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g"/><Relationship Id="rId1" Type="http://schemas.openxmlformats.org/officeDocument/2006/relationships/slideMaster" Target="../slideMasters/slideMaster2.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jp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2.jp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Master" Target="../slideMasters/slideMaster3.xml"/><Relationship Id="rId4" Type="http://schemas.openxmlformats.org/officeDocument/2006/relationships/image" Target="../media/image42.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g"/><Relationship Id="rId1" Type="http://schemas.openxmlformats.org/officeDocument/2006/relationships/slideMaster" Target="../slideMasters/slideMaster3.xml"/><Relationship Id="rId5" Type="http://schemas.openxmlformats.org/officeDocument/2006/relationships/image" Target="../media/image39.png"/><Relationship Id="rId4" Type="http://schemas.openxmlformats.org/officeDocument/2006/relationships/image" Target="../media/image10.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2.jpg"/><Relationship Id="rId1" Type="http://schemas.openxmlformats.org/officeDocument/2006/relationships/slideMaster" Target="../slideMasters/slideMaster3.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2.jpg"/><Relationship Id="rId1" Type="http://schemas.openxmlformats.org/officeDocument/2006/relationships/slideMaster" Target="../slideMasters/slideMaster3.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2.jpg"/><Relationship Id="rId1" Type="http://schemas.openxmlformats.org/officeDocument/2006/relationships/slideMaster" Target="../slideMasters/slideMaster3.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2.jpg"/><Relationship Id="rId1" Type="http://schemas.openxmlformats.org/officeDocument/2006/relationships/slideMaster" Target="../slideMasters/slideMaster3.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2.jpg"/><Relationship Id="rId1" Type="http://schemas.openxmlformats.org/officeDocument/2006/relationships/slideMaster" Target="../slideMasters/slideMaster3.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2.jpg"/><Relationship Id="rId1" Type="http://schemas.openxmlformats.org/officeDocument/2006/relationships/slideMaster" Target="../slideMasters/slideMaster3.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2.jp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3.xml"/><Relationship Id="rId4" Type="http://schemas.openxmlformats.org/officeDocument/2006/relationships/image" Target="../media/image39.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2.jpg"/><Relationship Id="rId1" Type="http://schemas.openxmlformats.org/officeDocument/2006/relationships/slideMaster" Target="../slideMasters/slideMaster3.xml"/><Relationship Id="rId5" Type="http://schemas.openxmlformats.org/officeDocument/2006/relationships/image" Target="../media/image25.svg"/><Relationship Id="rId4" Type="http://schemas.openxmlformats.org/officeDocument/2006/relationships/image" Target="../media/image5.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2.jp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6.jp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2.jpg"/><Relationship Id="rId1" Type="http://schemas.openxmlformats.org/officeDocument/2006/relationships/slideMaster" Target="../slideMasters/slideMaster3.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6.jp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2.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ption - photo bkg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6349200-7154-477F-888E-C3846D1DDA97}"/>
              </a:ext>
            </a:extLst>
          </p:cNvPr>
          <p:cNvGrpSpPr/>
          <p:nvPr userDrawn="1"/>
        </p:nvGrpSpPr>
        <p:grpSpPr>
          <a:xfrm>
            <a:off x="-17277" y="0"/>
            <a:ext cx="12254930" cy="6900296"/>
            <a:chOff x="-17277" y="0"/>
            <a:chExt cx="12254930" cy="6900296"/>
          </a:xfrm>
        </p:grpSpPr>
        <p:pic>
          <p:nvPicPr>
            <p:cNvPr id="11" name="Picture 10">
              <a:extLst>
                <a:ext uri="{FF2B5EF4-FFF2-40B4-BE49-F238E27FC236}">
                  <a16:creationId xmlns:a16="http://schemas.microsoft.com/office/drawing/2014/main" id="{067DF58F-CA70-4410-B8C9-2195878E744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2" name="Rectangle 3">
              <a:extLst>
                <a:ext uri="{FF2B5EF4-FFF2-40B4-BE49-F238E27FC236}">
                  <a16:creationId xmlns:a16="http://schemas.microsoft.com/office/drawing/2014/main" id="{7340299A-CCFF-4E37-9C96-41AEF0CC0D14}"/>
                </a:ext>
              </a:extLst>
            </p:cNvPr>
            <p:cNvSpPr/>
            <p:nvPr userDrawn="1"/>
          </p:nvSpPr>
          <p:spPr>
            <a:xfrm>
              <a:off x="-17277" y="5738564"/>
              <a:ext cx="12254930" cy="1161732"/>
            </a:xfrm>
            <a:custGeom>
              <a:avLst/>
              <a:gdLst>
                <a:gd name="connsiteX0" fmla="*/ 0 w 12206916"/>
                <a:gd name="connsiteY0" fmla="*/ 0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0 w 12206916"/>
                <a:gd name="connsiteY4" fmla="*/ 0 h 1119436"/>
                <a:gd name="connsiteX0" fmla="*/ 12085 w 12206916"/>
                <a:gd name="connsiteY0" fmla="*/ 809667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12085 w 12206916"/>
                <a:gd name="connsiteY4" fmla="*/ 809667 h 1119436"/>
                <a:gd name="connsiteX0" fmla="*/ 0 w 12210944"/>
                <a:gd name="connsiteY0" fmla="*/ 789526 h 1119436"/>
                <a:gd name="connsiteX1" fmla="*/ 12210944 w 12210944"/>
                <a:gd name="connsiteY1" fmla="*/ 0 h 1119436"/>
                <a:gd name="connsiteX2" fmla="*/ 12210944 w 12210944"/>
                <a:gd name="connsiteY2" fmla="*/ 1119436 h 1119436"/>
                <a:gd name="connsiteX3" fmla="*/ 4028 w 12210944"/>
                <a:gd name="connsiteY3" fmla="*/ 1119436 h 1119436"/>
                <a:gd name="connsiteX4" fmla="*/ 0 w 12210944"/>
                <a:gd name="connsiteY4" fmla="*/ 789526 h 111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944" h="1119436">
                  <a:moveTo>
                    <a:pt x="0" y="789526"/>
                  </a:moveTo>
                  <a:lnTo>
                    <a:pt x="12210944" y="0"/>
                  </a:lnTo>
                  <a:lnTo>
                    <a:pt x="12210944" y="1119436"/>
                  </a:lnTo>
                  <a:lnTo>
                    <a:pt x="4028" y="1119436"/>
                  </a:lnTo>
                  <a:cubicBezTo>
                    <a:pt x="2685" y="1009466"/>
                    <a:pt x="1343" y="899496"/>
                    <a:pt x="0" y="789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pic>
          <p:nvPicPr>
            <p:cNvPr id="13" name="Picture 12">
              <a:extLst>
                <a:ext uri="{FF2B5EF4-FFF2-40B4-BE49-F238E27FC236}">
                  <a16:creationId xmlns:a16="http://schemas.microsoft.com/office/drawing/2014/main" id="{F8ADA25D-C42C-4FA6-BEF1-3E9DCE26B8F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11112" y="6028662"/>
              <a:ext cx="1897243" cy="613479"/>
            </a:xfrm>
            <a:prstGeom prst="rect">
              <a:avLst/>
            </a:prstGeom>
          </p:spPr>
        </p:pic>
        <p:cxnSp>
          <p:nvCxnSpPr>
            <p:cNvPr id="14" name="Straight Connector 13">
              <a:extLst>
                <a:ext uri="{FF2B5EF4-FFF2-40B4-BE49-F238E27FC236}">
                  <a16:creationId xmlns:a16="http://schemas.microsoft.com/office/drawing/2014/main" id="{2A773974-4A78-40A3-8DA3-49B1B25D6372}"/>
                </a:ext>
              </a:extLst>
            </p:cNvPr>
            <p:cNvCxnSpPr>
              <a:cxnSpLocks/>
            </p:cNvCxnSpPr>
            <p:nvPr userDrawn="1"/>
          </p:nvCxnSpPr>
          <p:spPr>
            <a:xfrm flipV="1">
              <a:off x="-11583" y="5738564"/>
              <a:ext cx="12206916" cy="791703"/>
            </a:xfrm>
            <a:prstGeom prst="line">
              <a:avLst/>
            </a:prstGeom>
            <a:ln w="69850"/>
          </p:spPr>
          <p:style>
            <a:lnRef idx="1">
              <a:schemeClr val="accent1"/>
            </a:lnRef>
            <a:fillRef idx="0">
              <a:schemeClr val="accent1"/>
            </a:fillRef>
            <a:effectRef idx="0">
              <a:schemeClr val="accent1"/>
            </a:effectRef>
            <a:fontRef idx="minor">
              <a:schemeClr val="tx1"/>
            </a:fontRef>
          </p:style>
        </p:cxnSp>
      </p:grpSp>
      <p:sp>
        <p:nvSpPr>
          <p:cNvPr id="6" name="Title 1">
            <a:extLst>
              <a:ext uri="{FF2B5EF4-FFF2-40B4-BE49-F238E27FC236}">
                <a16:creationId xmlns:a16="http://schemas.microsoft.com/office/drawing/2014/main" id="{B892C917-8786-4439-86C9-48A790EF3645}"/>
              </a:ext>
            </a:extLst>
          </p:cNvPr>
          <p:cNvSpPr>
            <a:spLocks noGrp="1"/>
          </p:cNvSpPr>
          <p:nvPr>
            <p:ph type="ctrTitle" hasCustomPrompt="1"/>
          </p:nvPr>
        </p:nvSpPr>
        <p:spPr>
          <a:xfrm>
            <a:off x="504461" y="674252"/>
            <a:ext cx="6335954" cy="2006784"/>
          </a:xfrm>
          <a:prstGeom prst="rect">
            <a:avLst/>
          </a:prstGeom>
          <a:ln>
            <a:noFill/>
          </a:ln>
        </p:spPr>
        <p:txBody>
          <a:bodyPr anchor="b"/>
          <a:lstStyle>
            <a:lvl1pPr marL="0" indent="0">
              <a:lnSpc>
                <a:spcPct val="100000"/>
              </a:lnSpc>
              <a:defRPr sz="4400" baseline="0">
                <a:solidFill>
                  <a:schemeClr val="tx1"/>
                </a:solidFill>
              </a:defRPr>
            </a:lvl1pPr>
          </a:lstStyle>
          <a:p>
            <a:r>
              <a:rPr lang="en-US" dirty="0"/>
              <a:t>44pt headline,</a:t>
            </a:r>
            <a:br>
              <a:rPr lang="en-US" dirty="0"/>
            </a:br>
            <a:r>
              <a:rPr lang="en-US" dirty="0"/>
              <a:t>three lines max</a:t>
            </a:r>
            <a:br>
              <a:rPr lang="en-US" dirty="0"/>
            </a:br>
            <a:endParaRPr lang="en-US" dirty="0"/>
          </a:p>
        </p:txBody>
      </p:sp>
      <p:sp>
        <p:nvSpPr>
          <p:cNvPr id="7" name="Text Placeholder 25">
            <a:extLst>
              <a:ext uri="{FF2B5EF4-FFF2-40B4-BE49-F238E27FC236}">
                <a16:creationId xmlns:a16="http://schemas.microsoft.com/office/drawing/2014/main" id="{7600165A-F42F-4D95-9825-6D89155AC4C9}"/>
              </a:ext>
            </a:extLst>
          </p:cNvPr>
          <p:cNvSpPr>
            <a:spLocks noGrp="1"/>
          </p:cNvSpPr>
          <p:nvPr>
            <p:ph type="body" sz="quarter" idx="10" hasCustomPrompt="1"/>
          </p:nvPr>
        </p:nvSpPr>
        <p:spPr>
          <a:xfrm>
            <a:off x="504461" y="3833477"/>
            <a:ext cx="2590800" cy="355609"/>
          </a:xfrm>
          <a:prstGeom prst="rect">
            <a:avLst/>
          </a:prstGeom>
        </p:spPr>
        <p:txBody>
          <a:bodyPr lIns="0" tIns="0" rIns="0" bIns="0" anchor="t">
            <a:noAutofit/>
          </a:bodyPr>
          <a:lstStyle>
            <a:lvl1pPr marL="119063" indent="0">
              <a:lnSpc>
                <a:spcPct val="100000"/>
              </a:lnSpc>
              <a:buNone/>
              <a:defRPr sz="1800">
                <a:solidFill>
                  <a:schemeClr val="tx1"/>
                </a:solidFill>
                <a:latin typeface="Arial Nova Light" panose="020B0304020202020204" pitchFamily="34" charset="0"/>
                <a:cs typeface="Arial" panose="020B0604020202020204" pitchFamily="34" charset="0"/>
              </a:defRPr>
            </a:lvl1pPr>
          </a:lstStyle>
          <a:p>
            <a:pPr lvl="0"/>
            <a:r>
              <a:rPr lang="en-US" dirty="0"/>
              <a:t>Month X, XXXX</a:t>
            </a:r>
          </a:p>
        </p:txBody>
      </p:sp>
      <p:sp>
        <p:nvSpPr>
          <p:cNvPr id="8" name="Text Placeholder 28">
            <a:extLst>
              <a:ext uri="{FF2B5EF4-FFF2-40B4-BE49-F238E27FC236}">
                <a16:creationId xmlns:a16="http://schemas.microsoft.com/office/drawing/2014/main" id="{7D842A3E-1DC0-40A3-84DB-BFE03A2B2C81}"/>
              </a:ext>
            </a:extLst>
          </p:cNvPr>
          <p:cNvSpPr>
            <a:spLocks noGrp="1"/>
          </p:cNvSpPr>
          <p:nvPr>
            <p:ph type="body" sz="quarter" idx="11" hasCustomPrompt="1"/>
          </p:nvPr>
        </p:nvSpPr>
        <p:spPr>
          <a:xfrm>
            <a:off x="504460" y="2838453"/>
            <a:ext cx="6335953" cy="732061"/>
          </a:xfrm>
          <a:prstGeom prst="rect">
            <a:avLst/>
          </a:prstGeom>
        </p:spPr>
        <p:txBody>
          <a:bodyPr wrap="square" lIns="0" tIns="0" rIns="0" bIns="0" anchor="t">
            <a:noAutofit/>
          </a:bodyPr>
          <a:lstStyle>
            <a:lvl1pPr marL="119063" indent="0">
              <a:lnSpc>
                <a:spcPct val="100000"/>
              </a:lnSpc>
              <a:spcBef>
                <a:spcPts val="0"/>
              </a:spcBef>
              <a:buNone/>
              <a:defRPr sz="2400" baseline="0">
                <a:solidFill>
                  <a:schemeClr val="tx1"/>
                </a:solidFill>
              </a:defRPr>
            </a:lvl1pPr>
          </a:lstStyle>
          <a:p>
            <a:pPr lvl="0"/>
            <a:r>
              <a:rPr lang="en-US" dirty="0"/>
              <a:t>24pt subhead two lines max</a:t>
            </a:r>
          </a:p>
          <a:p>
            <a:pPr lvl="0"/>
            <a:endParaRPr lang="en-US" dirty="0"/>
          </a:p>
        </p:txBody>
      </p:sp>
    </p:spTree>
    <p:extLst>
      <p:ext uri="{BB962C8B-B14F-4D97-AF65-F5344CB8AC3E}">
        <p14:creationId xmlns:p14="http://schemas.microsoft.com/office/powerpoint/2010/main" val="1138213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ption #8">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47F91560-5A24-4CD6-8DB4-B9F8EEF81CC3}"/>
              </a:ext>
            </a:extLst>
          </p:cNvPr>
          <p:cNvGrpSpPr/>
          <p:nvPr userDrawn="1"/>
        </p:nvGrpSpPr>
        <p:grpSpPr>
          <a:xfrm>
            <a:off x="-17277" y="0"/>
            <a:ext cx="12254930" cy="6900296"/>
            <a:chOff x="-17277" y="0"/>
            <a:chExt cx="12254930" cy="6900296"/>
          </a:xfrm>
        </p:grpSpPr>
        <p:pic>
          <p:nvPicPr>
            <p:cNvPr id="23" name="Picture 22" descr="Background pattern&#10;&#10;Description automatically generated with medium confidence">
              <a:extLst>
                <a:ext uri="{FF2B5EF4-FFF2-40B4-BE49-F238E27FC236}">
                  <a16:creationId xmlns:a16="http://schemas.microsoft.com/office/drawing/2014/main" id="{E18E77F7-E3EB-4ED6-8649-F00B53F889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Rectangle 3">
              <a:extLst>
                <a:ext uri="{FF2B5EF4-FFF2-40B4-BE49-F238E27FC236}">
                  <a16:creationId xmlns:a16="http://schemas.microsoft.com/office/drawing/2014/main" id="{6625A0EA-0D25-4C82-B2C5-54E1FF1EC5FE}"/>
                </a:ext>
              </a:extLst>
            </p:cNvPr>
            <p:cNvSpPr/>
            <p:nvPr userDrawn="1"/>
          </p:nvSpPr>
          <p:spPr>
            <a:xfrm>
              <a:off x="-17277" y="5738564"/>
              <a:ext cx="12254930" cy="1161732"/>
            </a:xfrm>
            <a:custGeom>
              <a:avLst/>
              <a:gdLst>
                <a:gd name="connsiteX0" fmla="*/ 0 w 12206916"/>
                <a:gd name="connsiteY0" fmla="*/ 0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0 w 12206916"/>
                <a:gd name="connsiteY4" fmla="*/ 0 h 1119436"/>
                <a:gd name="connsiteX0" fmla="*/ 12085 w 12206916"/>
                <a:gd name="connsiteY0" fmla="*/ 809667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12085 w 12206916"/>
                <a:gd name="connsiteY4" fmla="*/ 809667 h 1119436"/>
                <a:gd name="connsiteX0" fmla="*/ 0 w 12210944"/>
                <a:gd name="connsiteY0" fmla="*/ 789526 h 1119436"/>
                <a:gd name="connsiteX1" fmla="*/ 12210944 w 12210944"/>
                <a:gd name="connsiteY1" fmla="*/ 0 h 1119436"/>
                <a:gd name="connsiteX2" fmla="*/ 12210944 w 12210944"/>
                <a:gd name="connsiteY2" fmla="*/ 1119436 h 1119436"/>
                <a:gd name="connsiteX3" fmla="*/ 4028 w 12210944"/>
                <a:gd name="connsiteY3" fmla="*/ 1119436 h 1119436"/>
                <a:gd name="connsiteX4" fmla="*/ 0 w 12210944"/>
                <a:gd name="connsiteY4" fmla="*/ 789526 h 111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944" h="1119436">
                  <a:moveTo>
                    <a:pt x="0" y="789526"/>
                  </a:moveTo>
                  <a:lnTo>
                    <a:pt x="12210944" y="0"/>
                  </a:lnTo>
                  <a:lnTo>
                    <a:pt x="12210944" y="1119436"/>
                  </a:lnTo>
                  <a:lnTo>
                    <a:pt x="4028" y="1119436"/>
                  </a:lnTo>
                  <a:cubicBezTo>
                    <a:pt x="2685" y="1009466"/>
                    <a:pt x="1343" y="899496"/>
                    <a:pt x="0" y="789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pic>
          <p:nvPicPr>
            <p:cNvPr id="25" name="Picture 24">
              <a:extLst>
                <a:ext uri="{FF2B5EF4-FFF2-40B4-BE49-F238E27FC236}">
                  <a16:creationId xmlns:a16="http://schemas.microsoft.com/office/drawing/2014/main" id="{D3E56C2B-F809-4583-A6C6-B8DDE59EB6C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11112" y="6028662"/>
              <a:ext cx="1897243" cy="613479"/>
            </a:xfrm>
            <a:prstGeom prst="rect">
              <a:avLst/>
            </a:prstGeom>
          </p:spPr>
        </p:pic>
        <p:cxnSp>
          <p:nvCxnSpPr>
            <p:cNvPr id="26" name="Straight Connector 25">
              <a:extLst>
                <a:ext uri="{FF2B5EF4-FFF2-40B4-BE49-F238E27FC236}">
                  <a16:creationId xmlns:a16="http://schemas.microsoft.com/office/drawing/2014/main" id="{F1A47C42-B870-43A4-B8A7-2A04937F24FC}"/>
                </a:ext>
              </a:extLst>
            </p:cNvPr>
            <p:cNvCxnSpPr>
              <a:cxnSpLocks/>
            </p:cNvCxnSpPr>
            <p:nvPr userDrawn="1"/>
          </p:nvCxnSpPr>
          <p:spPr>
            <a:xfrm flipV="1">
              <a:off x="-11583" y="5738564"/>
              <a:ext cx="12206916" cy="791703"/>
            </a:xfrm>
            <a:prstGeom prst="line">
              <a:avLst/>
            </a:prstGeom>
            <a:ln w="69850"/>
          </p:spPr>
          <p:style>
            <a:lnRef idx="1">
              <a:schemeClr val="accent1"/>
            </a:lnRef>
            <a:fillRef idx="0">
              <a:schemeClr val="accent1"/>
            </a:fillRef>
            <a:effectRef idx="0">
              <a:schemeClr val="accent1"/>
            </a:effectRef>
            <a:fontRef idx="minor">
              <a:schemeClr val="tx1"/>
            </a:fontRef>
          </p:style>
        </p:cxnSp>
      </p:grpSp>
      <p:sp>
        <p:nvSpPr>
          <p:cNvPr id="6" name="Title 1">
            <a:extLst>
              <a:ext uri="{FF2B5EF4-FFF2-40B4-BE49-F238E27FC236}">
                <a16:creationId xmlns:a16="http://schemas.microsoft.com/office/drawing/2014/main" id="{B892C917-8786-4439-86C9-48A790EF3645}"/>
              </a:ext>
            </a:extLst>
          </p:cNvPr>
          <p:cNvSpPr>
            <a:spLocks noGrp="1"/>
          </p:cNvSpPr>
          <p:nvPr userDrawn="1">
            <p:ph type="ctrTitle" hasCustomPrompt="1"/>
          </p:nvPr>
        </p:nvSpPr>
        <p:spPr>
          <a:xfrm>
            <a:off x="504461" y="674252"/>
            <a:ext cx="6335954" cy="2006784"/>
          </a:xfrm>
          <a:prstGeom prst="rect">
            <a:avLst/>
          </a:prstGeom>
          <a:ln>
            <a:noFill/>
          </a:ln>
        </p:spPr>
        <p:txBody>
          <a:bodyPr anchor="b"/>
          <a:lstStyle>
            <a:lvl1pPr marL="0" indent="0">
              <a:lnSpc>
                <a:spcPct val="100000"/>
              </a:lnSpc>
              <a:defRPr sz="4400" baseline="0">
                <a:solidFill>
                  <a:schemeClr val="bg1"/>
                </a:solidFill>
              </a:defRPr>
            </a:lvl1pPr>
          </a:lstStyle>
          <a:p>
            <a:r>
              <a:rPr lang="en-US" dirty="0"/>
              <a:t>44pt headline,</a:t>
            </a:r>
            <a:br>
              <a:rPr lang="en-US" dirty="0"/>
            </a:br>
            <a:r>
              <a:rPr lang="en-US" dirty="0"/>
              <a:t>three lines max</a:t>
            </a:r>
            <a:br>
              <a:rPr lang="en-US" dirty="0"/>
            </a:br>
            <a:endParaRPr lang="en-US" dirty="0"/>
          </a:p>
        </p:txBody>
      </p:sp>
      <p:sp>
        <p:nvSpPr>
          <p:cNvPr id="7" name="Text Placeholder 25">
            <a:extLst>
              <a:ext uri="{FF2B5EF4-FFF2-40B4-BE49-F238E27FC236}">
                <a16:creationId xmlns:a16="http://schemas.microsoft.com/office/drawing/2014/main" id="{7600165A-F42F-4D95-9825-6D89155AC4C9}"/>
              </a:ext>
            </a:extLst>
          </p:cNvPr>
          <p:cNvSpPr>
            <a:spLocks noGrp="1"/>
          </p:cNvSpPr>
          <p:nvPr userDrawn="1">
            <p:ph type="body" sz="quarter" idx="10" hasCustomPrompt="1"/>
          </p:nvPr>
        </p:nvSpPr>
        <p:spPr>
          <a:xfrm>
            <a:off x="504461" y="3833477"/>
            <a:ext cx="2590800" cy="355609"/>
          </a:xfrm>
          <a:prstGeom prst="rect">
            <a:avLst/>
          </a:prstGeom>
        </p:spPr>
        <p:txBody>
          <a:bodyPr lIns="0" tIns="0" rIns="0" bIns="0" anchor="t">
            <a:noAutofit/>
          </a:bodyPr>
          <a:lstStyle>
            <a:lvl1pPr marL="119063" indent="0">
              <a:lnSpc>
                <a:spcPct val="100000"/>
              </a:lnSpc>
              <a:buNone/>
              <a:defRPr sz="1800">
                <a:solidFill>
                  <a:schemeClr val="bg1"/>
                </a:solidFill>
                <a:latin typeface="Arial Nova Light" panose="020B0304020202020204" pitchFamily="34" charset="0"/>
                <a:cs typeface="Arial" panose="020B0604020202020204" pitchFamily="34" charset="0"/>
              </a:defRPr>
            </a:lvl1pPr>
          </a:lstStyle>
          <a:p>
            <a:pPr lvl="0"/>
            <a:r>
              <a:rPr lang="en-US" dirty="0"/>
              <a:t>Month X, XXXX</a:t>
            </a:r>
          </a:p>
        </p:txBody>
      </p:sp>
      <p:sp>
        <p:nvSpPr>
          <p:cNvPr id="8" name="Text Placeholder 28">
            <a:extLst>
              <a:ext uri="{FF2B5EF4-FFF2-40B4-BE49-F238E27FC236}">
                <a16:creationId xmlns:a16="http://schemas.microsoft.com/office/drawing/2014/main" id="{7D842A3E-1DC0-40A3-84DB-BFE03A2B2C81}"/>
              </a:ext>
            </a:extLst>
          </p:cNvPr>
          <p:cNvSpPr>
            <a:spLocks noGrp="1"/>
          </p:cNvSpPr>
          <p:nvPr userDrawn="1">
            <p:ph type="body" sz="quarter" idx="11" hasCustomPrompt="1"/>
          </p:nvPr>
        </p:nvSpPr>
        <p:spPr>
          <a:xfrm>
            <a:off x="504460" y="2838453"/>
            <a:ext cx="6335953" cy="732061"/>
          </a:xfrm>
          <a:prstGeom prst="rect">
            <a:avLst/>
          </a:prstGeom>
        </p:spPr>
        <p:txBody>
          <a:bodyPr wrap="square" lIns="0" tIns="0" rIns="0" bIns="0" anchor="t">
            <a:noAutofit/>
          </a:bodyPr>
          <a:lstStyle>
            <a:lvl1pPr marL="119063" indent="0">
              <a:lnSpc>
                <a:spcPct val="100000"/>
              </a:lnSpc>
              <a:spcBef>
                <a:spcPts val="0"/>
              </a:spcBef>
              <a:buNone/>
              <a:defRPr sz="2400" baseline="0">
                <a:solidFill>
                  <a:schemeClr val="bg1"/>
                </a:solidFill>
              </a:defRPr>
            </a:lvl1pPr>
          </a:lstStyle>
          <a:p>
            <a:pPr lvl="0"/>
            <a:r>
              <a:rPr lang="en-US" dirty="0"/>
              <a:t>24pt subhead two lines max</a:t>
            </a:r>
          </a:p>
          <a:p>
            <a:pPr lvl="0"/>
            <a:endParaRPr lang="en-US" dirty="0"/>
          </a:p>
        </p:txBody>
      </p:sp>
      <p:pic>
        <p:nvPicPr>
          <p:cNvPr id="3" name="Graphic 2">
            <a:extLst>
              <a:ext uri="{FF2B5EF4-FFF2-40B4-BE49-F238E27FC236}">
                <a16:creationId xmlns:a16="http://schemas.microsoft.com/office/drawing/2014/main" id="{086618F7-1ED8-47C5-A3F0-3817E68B56A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179862" y="834338"/>
            <a:ext cx="4676619" cy="4278608"/>
          </a:xfrm>
          <a:prstGeom prst="rect">
            <a:avLst/>
          </a:prstGeom>
        </p:spPr>
      </p:pic>
    </p:spTree>
    <p:extLst>
      <p:ext uri="{BB962C8B-B14F-4D97-AF65-F5344CB8AC3E}">
        <p14:creationId xmlns:p14="http://schemas.microsoft.com/office/powerpoint/2010/main" val="563082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ption #9">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A8DDB6F-9F06-4ED4-BBD6-788CFF87A5EC}"/>
              </a:ext>
            </a:extLst>
          </p:cNvPr>
          <p:cNvGrpSpPr/>
          <p:nvPr userDrawn="1"/>
        </p:nvGrpSpPr>
        <p:grpSpPr>
          <a:xfrm>
            <a:off x="-17277" y="0"/>
            <a:ext cx="12254930" cy="6900296"/>
            <a:chOff x="-17277" y="0"/>
            <a:chExt cx="12254930" cy="6900296"/>
          </a:xfrm>
        </p:grpSpPr>
        <p:pic>
          <p:nvPicPr>
            <p:cNvPr id="11" name="Picture 10" descr="Background pattern&#10;&#10;Description automatically generated with medium confidence">
              <a:extLst>
                <a:ext uri="{FF2B5EF4-FFF2-40B4-BE49-F238E27FC236}">
                  <a16:creationId xmlns:a16="http://schemas.microsoft.com/office/drawing/2014/main" id="{DE265947-99E9-4D5B-BE80-EEBB684850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3">
              <a:extLst>
                <a:ext uri="{FF2B5EF4-FFF2-40B4-BE49-F238E27FC236}">
                  <a16:creationId xmlns:a16="http://schemas.microsoft.com/office/drawing/2014/main" id="{DCDEE8D0-070A-4482-9947-1A05CFA8FE07}"/>
                </a:ext>
              </a:extLst>
            </p:cNvPr>
            <p:cNvSpPr/>
            <p:nvPr userDrawn="1"/>
          </p:nvSpPr>
          <p:spPr>
            <a:xfrm>
              <a:off x="-17277" y="5738564"/>
              <a:ext cx="12254930" cy="1161732"/>
            </a:xfrm>
            <a:custGeom>
              <a:avLst/>
              <a:gdLst>
                <a:gd name="connsiteX0" fmla="*/ 0 w 12206916"/>
                <a:gd name="connsiteY0" fmla="*/ 0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0 w 12206916"/>
                <a:gd name="connsiteY4" fmla="*/ 0 h 1119436"/>
                <a:gd name="connsiteX0" fmla="*/ 12085 w 12206916"/>
                <a:gd name="connsiteY0" fmla="*/ 809667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12085 w 12206916"/>
                <a:gd name="connsiteY4" fmla="*/ 809667 h 1119436"/>
                <a:gd name="connsiteX0" fmla="*/ 0 w 12210944"/>
                <a:gd name="connsiteY0" fmla="*/ 789526 h 1119436"/>
                <a:gd name="connsiteX1" fmla="*/ 12210944 w 12210944"/>
                <a:gd name="connsiteY1" fmla="*/ 0 h 1119436"/>
                <a:gd name="connsiteX2" fmla="*/ 12210944 w 12210944"/>
                <a:gd name="connsiteY2" fmla="*/ 1119436 h 1119436"/>
                <a:gd name="connsiteX3" fmla="*/ 4028 w 12210944"/>
                <a:gd name="connsiteY3" fmla="*/ 1119436 h 1119436"/>
                <a:gd name="connsiteX4" fmla="*/ 0 w 12210944"/>
                <a:gd name="connsiteY4" fmla="*/ 789526 h 111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944" h="1119436">
                  <a:moveTo>
                    <a:pt x="0" y="789526"/>
                  </a:moveTo>
                  <a:lnTo>
                    <a:pt x="12210944" y="0"/>
                  </a:lnTo>
                  <a:lnTo>
                    <a:pt x="12210944" y="1119436"/>
                  </a:lnTo>
                  <a:lnTo>
                    <a:pt x="4028" y="1119436"/>
                  </a:lnTo>
                  <a:cubicBezTo>
                    <a:pt x="2685" y="1009466"/>
                    <a:pt x="1343" y="899496"/>
                    <a:pt x="0" y="789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pic>
          <p:nvPicPr>
            <p:cNvPr id="13" name="Picture 12">
              <a:extLst>
                <a:ext uri="{FF2B5EF4-FFF2-40B4-BE49-F238E27FC236}">
                  <a16:creationId xmlns:a16="http://schemas.microsoft.com/office/drawing/2014/main" id="{9D7BF48C-6333-436B-98B8-54E0096A3B3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11112" y="6028662"/>
              <a:ext cx="1897243" cy="613479"/>
            </a:xfrm>
            <a:prstGeom prst="rect">
              <a:avLst/>
            </a:prstGeom>
          </p:spPr>
        </p:pic>
        <p:cxnSp>
          <p:nvCxnSpPr>
            <p:cNvPr id="14" name="Straight Connector 13">
              <a:extLst>
                <a:ext uri="{FF2B5EF4-FFF2-40B4-BE49-F238E27FC236}">
                  <a16:creationId xmlns:a16="http://schemas.microsoft.com/office/drawing/2014/main" id="{977FDE68-972A-480A-8D78-8967C8E9A8FF}"/>
                </a:ext>
              </a:extLst>
            </p:cNvPr>
            <p:cNvCxnSpPr>
              <a:cxnSpLocks/>
            </p:cNvCxnSpPr>
            <p:nvPr userDrawn="1"/>
          </p:nvCxnSpPr>
          <p:spPr>
            <a:xfrm flipV="1">
              <a:off x="-11583" y="5738564"/>
              <a:ext cx="12206916" cy="791703"/>
            </a:xfrm>
            <a:prstGeom prst="line">
              <a:avLst/>
            </a:prstGeom>
            <a:ln w="69850"/>
          </p:spPr>
          <p:style>
            <a:lnRef idx="1">
              <a:schemeClr val="accent1"/>
            </a:lnRef>
            <a:fillRef idx="0">
              <a:schemeClr val="accent1"/>
            </a:fillRef>
            <a:effectRef idx="0">
              <a:schemeClr val="accent1"/>
            </a:effectRef>
            <a:fontRef idx="minor">
              <a:schemeClr val="tx1"/>
            </a:fontRef>
          </p:style>
        </p:cxnSp>
      </p:grpSp>
      <p:sp>
        <p:nvSpPr>
          <p:cNvPr id="6" name="Title 1">
            <a:extLst>
              <a:ext uri="{FF2B5EF4-FFF2-40B4-BE49-F238E27FC236}">
                <a16:creationId xmlns:a16="http://schemas.microsoft.com/office/drawing/2014/main" id="{B892C917-8786-4439-86C9-48A790EF3645}"/>
              </a:ext>
            </a:extLst>
          </p:cNvPr>
          <p:cNvSpPr>
            <a:spLocks noGrp="1"/>
          </p:cNvSpPr>
          <p:nvPr userDrawn="1">
            <p:ph type="ctrTitle" hasCustomPrompt="1"/>
          </p:nvPr>
        </p:nvSpPr>
        <p:spPr>
          <a:xfrm>
            <a:off x="504461" y="674252"/>
            <a:ext cx="6335954" cy="2006784"/>
          </a:xfrm>
          <a:prstGeom prst="rect">
            <a:avLst/>
          </a:prstGeom>
          <a:ln>
            <a:noFill/>
          </a:ln>
        </p:spPr>
        <p:txBody>
          <a:bodyPr anchor="b"/>
          <a:lstStyle>
            <a:lvl1pPr marL="0" indent="0">
              <a:lnSpc>
                <a:spcPct val="100000"/>
              </a:lnSpc>
              <a:defRPr sz="4400" baseline="0">
                <a:solidFill>
                  <a:schemeClr val="bg1"/>
                </a:solidFill>
              </a:defRPr>
            </a:lvl1pPr>
          </a:lstStyle>
          <a:p>
            <a:r>
              <a:rPr lang="en-US" dirty="0"/>
              <a:t>44pt headline,</a:t>
            </a:r>
            <a:br>
              <a:rPr lang="en-US" dirty="0"/>
            </a:br>
            <a:r>
              <a:rPr lang="en-US" dirty="0"/>
              <a:t>three lines max</a:t>
            </a:r>
            <a:br>
              <a:rPr lang="en-US" dirty="0"/>
            </a:br>
            <a:endParaRPr lang="en-US" dirty="0"/>
          </a:p>
        </p:txBody>
      </p:sp>
      <p:sp>
        <p:nvSpPr>
          <p:cNvPr id="7" name="Text Placeholder 25">
            <a:extLst>
              <a:ext uri="{FF2B5EF4-FFF2-40B4-BE49-F238E27FC236}">
                <a16:creationId xmlns:a16="http://schemas.microsoft.com/office/drawing/2014/main" id="{7600165A-F42F-4D95-9825-6D89155AC4C9}"/>
              </a:ext>
            </a:extLst>
          </p:cNvPr>
          <p:cNvSpPr>
            <a:spLocks noGrp="1"/>
          </p:cNvSpPr>
          <p:nvPr userDrawn="1">
            <p:ph type="body" sz="quarter" idx="10" hasCustomPrompt="1"/>
          </p:nvPr>
        </p:nvSpPr>
        <p:spPr>
          <a:xfrm>
            <a:off x="504461" y="3833477"/>
            <a:ext cx="2590800" cy="355609"/>
          </a:xfrm>
          <a:prstGeom prst="rect">
            <a:avLst/>
          </a:prstGeom>
        </p:spPr>
        <p:txBody>
          <a:bodyPr lIns="0" tIns="0" rIns="0" bIns="0" anchor="t">
            <a:noAutofit/>
          </a:bodyPr>
          <a:lstStyle>
            <a:lvl1pPr marL="119063" indent="0">
              <a:lnSpc>
                <a:spcPct val="100000"/>
              </a:lnSpc>
              <a:buNone/>
              <a:defRPr sz="1800">
                <a:solidFill>
                  <a:schemeClr val="bg1"/>
                </a:solidFill>
                <a:latin typeface="Arial Nova Light" panose="020B0304020202020204" pitchFamily="34" charset="0"/>
                <a:cs typeface="Arial" panose="020B0604020202020204" pitchFamily="34" charset="0"/>
              </a:defRPr>
            </a:lvl1pPr>
          </a:lstStyle>
          <a:p>
            <a:pPr lvl="0"/>
            <a:r>
              <a:rPr lang="en-US" dirty="0"/>
              <a:t>Month X, XXXX</a:t>
            </a:r>
          </a:p>
        </p:txBody>
      </p:sp>
      <p:sp>
        <p:nvSpPr>
          <p:cNvPr id="8" name="Text Placeholder 28">
            <a:extLst>
              <a:ext uri="{FF2B5EF4-FFF2-40B4-BE49-F238E27FC236}">
                <a16:creationId xmlns:a16="http://schemas.microsoft.com/office/drawing/2014/main" id="{7D842A3E-1DC0-40A3-84DB-BFE03A2B2C81}"/>
              </a:ext>
            </a:extLst>
          </p:cNvPr>
          <p:cNvSpPr>
            <a:spLocks noGrp="1"/>
          </p:cNvSpPr>
          <p:nvPr userDrawn="1">
            <p:ph type="body" sz="quarter" idx="11" hasCustomPrompt="1"/>
          </p:nvPr>
        </p:nvSpPr>
        <p:spPr>
          <a:xfrm>
            <a:off x="504460" y="2838453"/>
            <a:ext cx="6335953" cy="732061"/>
          </a:xfrm>
          <a:prstGeom prst="rect">
            <a:avLst/>
          </a:prstGeom>
        </p:spPr>
        <p:txBody>
          <a:bodyPr wrap="square" lIns="0" tIns="0" rIns="0" bIns="0" anchor="t">
            <a:noAutofit/>
          </a:bodyPr>
          <a:lstStyle>
            <a:lvl1pPr marL="119063" indent="0">
              <a:lnSpc>
                <a:spcPct val="100000"/>
              </a:lnSpc>
              <a:spcBef>
                <a:spcPts val="0"/>
              </a:spcBef>
              <a:buNone/>
              <a:defRPr sz="2400" baseline="0">
                <a:solidFill>
                  <a:schemeClr val="bg1"/>
                </a:solidFill>
              </a:defRPr>
            </a:lvl1pPr>
          </a:lstStyle>
          <a:p>
            <a:pPr lvl="0"/>
            <a:r>
              <a:rPr lang="en-US" dirty="0"/>
              <a:t>24pt subhead two lines max</a:t>
            </a:r>
          </a:p>
          <a:p>
            <a:pPr lvl="0"/>
            <a:endParaRPr lang="en-US" dirty="0"/>
          </a:p>
        </p:txBody>
      </p:sp>
      <p:pic>
        <p:nvPicPr>
          <p:cNvPr id="4" name="Graphic 3">
            <a:extLst>
              <a:ext uri="{FF2B5EF4-FFF2-40B4-BE49-F238E27FC236}">
                <a16:creationId xmlns:a16="http://schemas.microsoft.com/office/drawing/2014/main" id="{14B91C48-FDBE-4512-9A1D-7ECD5B94C3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862907" y="753928"/>
            <a:ext cx="3371149" cy="4494865"/>
          </a:xfrm>
          <a:prstGeom prst="rect">
            <a:avLst/>
          </a:prstGeom>
        </p:spPr>
      </p:pic>
    </p:spTree>
    <p:extLst>
      <p:ext uri="{BB962C8B-B14F-4D97-AF65-F5344CB8AC3E}">
        <p14:creationId xmlns:p14="http://schemas.microsoft.com/office/powerpoint/2010/main" val="2488578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ption - No Image">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B4011F7-CECD-4519-94DE-45C6E7BAD198}"/>
              </a:ext>
            </a:extLst>
          </p:cNvPr>
          <p:cNvGrpSpPr/>
          <p:nvPr userDrawn="1"/>
        </p:nvGrpSpPr>
        <p:grpSpPr>
          <a:xfrm>
            <a:off x="-17277" y="0"/>
            <a:ext cx="12254930" cy="6900296"/>
            <a:chOff x="-17277" y="0"/>
            <a:chExt cx="12254930" cy="6900296"/>
          </a:xfrm>
        </p:grpSpPr>
        <p:pic>
          <p:nvPicPr>
            <p:cNvPr id="11" name="Picture 10" descr="Background pattern&#10;&#10;Description automatically generated with medium confidence">
              <a:extLst>
                <a:ext uri="{FF2B5EF4-FFF2-40B4-BE49-F238E27FC236}">
                  <a16:creationId xmlns:a16="http://schemas.microsoft.com/office/drawing/2014/main" id="{4B85E9E6-7B56-4699-A6A4-C21B359757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3">
              <a:extLst>
                <a:ext uri="{FF2B5EF4-FFF2-40B4-BE49-F238E27FC236}">
                  <a16:creationId xmlns:a16="http://schemas.microsoft.com/office/drawing/2014/main" id="{71B79733-FCA7-4201-B73B-C461B0EECAAB}"/>
                </a:ext>
              </a:extLst>
            </p:cNvPr>
            <p:cNvSpPr/>
            <p:nvPr userDrawn="1"/>
          </p:nvSpPr>
          <p:spPr>
            <a:xfrm>
              <a:off x="-17277" y="5738564"/>
              <a:ext cx="12254930" cy="1161732"/>
            </a:xfrm>
            <a:custGeom>
              <a:avLst/>
              <a:gdLst>
                <a:gd name="connsiteX0" fmla="*/ 0 w 12206916"/>
                <a:gd name="connsiteY0" fmla="*/ 0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0 w 12206916"/>
                <a:gd name="connsiteY4" fmla="*/ 0 h 1119436"/>
                <a:gd name="connsiteX0" fmla="*/ 12085 w 12206916"/>
                <a:gd name="connsiteY0" fmla="*/ 809667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12085 w 12206916"/>
                <a:gd name="connsiteY4" fmla="*/ 809667 h 1119436"/>
                <a:gd name="connsiteX0" fmla="*/ 0 w 12210944"/>
                <a:gd name="connsiteY0" fmla="*/ 789526 h 1119436"/>
                <a:gd name="connsiteX1" fmla="*/ 12210944 w 12210944"/>
                <a:gd name="connsiteY1" fmla="*/ 0 h 1119436"/>
                <a:gd name="connsiteX2" fmla="*/ 12210944 w 12210944"/>
                <a:gd name="connsiteY2" fmla="*/ 1119436 h 1119436"/>
                <a:gd name="connsiteX3" fmla="*/ 4028 w 12210944"/>
                <a:gd name="connsiteY3" fmla="*/ 1119436 h 1119436"/>
                <a:gd name="connsiteX4" fmla="*/ 0 w 12210944"/>
                <a:gd name="connsiteY4" fmla="*/ 789526 h 111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944" h="1119436">
                  <a:moveTo>
                    <a:pt x="0" y="789526"/>
                  </a:moveTo>
                  <a:lnTo>
                    <a:pt x="12210944" y="0"/>
                  </a:lnTo>
                  <a:lnTo>
                    <a:pt x="12210944" y="1119436"/>
                  </a:lnTo>
                  <a:lnTo>
                    <a:pt x="4028" y="1119436"/>
                  </a:lnTo>
                  <a:cubicBezTo>
                    <a:pt x="2685" y="1009466"/>
                    <a:pt x="1343" y="899496"/>
                    <a:pt x="0" y="789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pic>
          <p:nvPicPr>
            <p:cNvPr id="13" name="Picture 12">
              <a:extLst>
                <a:ext uri="{FF2B5EF4-FFF2-40B4-BE49-F238E27FC236}">
                  <a16:creationId xmlns:a16="http://schemas.microsoft.com/office/drawing/2014/main" id="{0443BDE8-7C39-4101-9DBB-29D0C3EB27C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11112" y="6028662"/>
              <a:ext cx="1897243" cy="613479"/>
            </a:xfrm>
            <a:prstGeom prst="rect">
              <a:avLst/>
            </a:prstGeom>
          </p:spPr>
        </p:pic>
        <p:cxnSp>
          <p:nvCxnSpPr>
            <p:cNvPr id="14" name="Straight Connector 13">
              <a:extLst>
                <a:ext uri="{FF2B5EF4-FFF2-40B4-BE49-F238E27FC236}">
                  <a16:creationId xmlns:a16="http://schemas.microsoft.com/office/drawing/2014/main" id="{FBF7F8EE-EA45-4156-A0CF-4C229E0B2581}"/>
                </a:ext>
              </a:extLst>
            </p:cNvPr>
            <p:cNvCxnSpPr>
              <a:cxnSpLocks/>
            </p:cNvCxnSpPr>
            <p:nvPr userDrawn="1"/>
          </p:nvCxnSpPr>
          <p:spPr>
            <a:xfrm flipV="1">
              <a:off x="-11583" y="5738564"/>
              <a:ext cx="12206916" cy="791703"/>
            </a:xfrm>
            <a:prstGeom prst="line">
              <a:avLst/>
            </a:prstGeom>
            <a:ln w="69850"/>
          </p:spPr>
          <p:style>
            <a:lnRef idx="1">
              <a:schemeClr val="accent1"/>
            </a:lnRef>
            <a:fillRef idx="0">
              <a:schemeClr val="accent1"/>
            </a:fillRef>
            <a:effectRef idx="0">
              <a:schemeClr val="accent1"/>
            </a:effectRef>
            <a:fontRef idx="minor">
              <a:schemeClr val="tx1"/>
            </a:fontRef>
          </p:style>
        </p:cxnSp>
      </p:grpSp>
      <p:sp>
        <p:nvSpPr>
          <p:cNvPr id="6" name="Title 1">
            <a:extLst>
              <a:ext uri="{FF2B5EF4-FFF2-40B4-BE49-F238E27FC236}">
                <a16:creationId xmlns:a16="http://schemas.microsoft.com/office/drawing/2014/main" id="{B892C917-8786-4439-86C9-48A790EF3645}"/>
              </a:ext>
            </a:extLst>
          </p:cNvPr>
          <p:cNvSpPr>
            <a:spLocks noGrp="1"/>
          </p:cNvSpPr>
          <p:nvPr userDrawn="1">
            <p:ph type="ctrTitle" hasCustomPrompt="1"/>
          </p:nvPr>
        </p:nvSpPr>
        <p:spPr>
          <a:xfrm>
            <a:off x="504461" y="674252"/>
            <a:ext cx="6335954" cy="2006784"/>
          </a:xfrm>
          <a:prstGeom prst="rect">
            <a:avLst/>
          </a:prstGeom>
          <a:ln>
            <a:noFill/>
          </a:ln>
        </p:spPr>
        <p:txBody>
          <a:bodyPr anchor="b"/>
          <a:lstStyle>
            <a:lvl1pPr marL="0" indent="0">
              <a:lnSpc>
                <a:spcPct val="100000"/>
              </a:lnSpc>
              <a:defRPr sz="4400" baseline="0">
                <a:solidFill>
                  <a:schemeClr val="bg1"/>
                </a:solidFill>
              </a:defRPr>
            </a:lvl1pPr>
          </a:lstStyle>
          <a:p>
            <a:r>
              <a:rPr lang="en-US" dirty="0"/>
              <a:t>44pt headline,</a:t>
            </a:r>
            <a:br>
              <a:rPr lang="en-US" dirty="0"/>
            </a:br>
            <a:r>
              <a:rPr lang="en-US" dirty="0"/>
              <a:t>three lines max</a:t>
            </a:r>
            <a:br>
              <a:rPr lang="en-US" dirty="0"/>
            </a:br>
            <a:endParaRPr lang="en-US" dirty="0"/>
          </a:p>
        </p:txBody>
      </p:sp>
      <p:sp>
        <p:nvSpPr>
          <p:cNvPr id="7" name="Text Placeholder 25">
            <a:extLst>
              <a:ext uri="{FF2B5EF4-FFF2-40B4-BE49-F238E27FC236}">
                <a16:creationId xmlns:a16="http://schemas.microsoft.com/office/drawing/2014/main" id="{7600165A-F42F-4D95-9825-6D89155AC4C9}"/>
              </a:ext>
            </a:extLst>
          </p:cNvPr>
          <p:cNvSpPr>
            <a:spLocks noGrp="1"/>
          </p:cNvSpPr>
          <p:nvPr userDrawn="1">
            <p:ph type="body" sz="quarter" idx="10" hasCustomPrompt="1"/>
          </p:nvPr>
        </p:nvSpPr>
        <p:spPr>
          <a:xfrm>
            <a:off x="504461" y="3833477"/>
            <a:ext cx="2590800" cy="355609"/>
          </a:xfrm>
          <a:prstGeom prst="rect">
            <a:avLst/>
          </a:prstGeom>
        </p:spPr>
        <p:txBody>
          <a:bodyPr lIns="0" tIns="0" rIns="0" bIns="0" anchor="t">
            <a:noAutofit/>
          </a:bodyPr>
          <a:lstStyle>
            <a:lvl1pPr marL="119063" indent="0">
              <a:lnSpc>
                <a:spcPct val="100000"/>
              </a:lnSpc>
              <a:buNone/>
              <a:defRPr sz="1800">
                <a:solidFill>
                  <a:schemeClr val="bg1"/>
                </a:solidFill>
                <a:latin typeface="Arial Nova Light" panose="020B0304020202020204" pitchFamily="34" charset="0"/>
                <a:cs typeface="Arial" panose="020B0604020202020204" pitchFamily="34" charset="0"/>
              </a:defRPr>
            </a:lvl1pPr>
          </a:lstStyle>
          <a:p>
            <a:pPr lvl="0"/>
            <a:r>
              <a:rPr lang="en-US" dirty="0"/>
              <a:t>Month X, XXXX</a:t>
            </a:r>
          </a:p>
        </p:txBody>
      </p:sp>
      <p:sp>
        <p:nvSpPr>
          <p:cNvPr id="8" name="Text Placeholder 28">
            <a:extLst>
              <a:ext uri="{FF2B5EF4-FFF2-40B4-BE49-F238E27FC236}">
                <a16:creationId xmlns:a16="http://schemas.microsoft.com/office/drawing/2014/main" id="{7D842A3E-1DC0-40A3-84DB-BFE03A2B2C81}"/>
              </a:ext>
            </a:extLst>
          </p:cNvPr>
          <p:cNvSpPr>
            <a:spLocks noGrp="1"/>
          </p:cNvSpPr>
          <p:nvPr userDrawn="1">
            <p:ph type="body" sz="quarter" idx="11" hasCustomPrompt="1"/>
          </p:nvPr>
        </p:nvSpPr>
        <p:spPr>
          <a:xfrm>
            <a:off x="504460" y="2838453"/>
            <a:ext cx="6335953" cy="732061"/>
          </a:xfrm>
          <a:prstGeom prst="rect">
            <a:avLst/>
          </a:prstGeom>
        </p:spPr>
        <p:txBody>
          <a:bodyPr wrap="square" lIns="0" tIns="0" rIns="0" bIns="0" anchor="t">
            <a:noAutofit/>
          </a:bodyPr>
          <a:lstStyle>
            <a:lvl1pPr marL="119063" indent="0">
              <a:lnSpc>
                <a:spcPct val="100000"/>
              </a:lnSpc>
              <a:spcBef>
                <a:spcPts val="0"/>
              </a:spcBef>
              <a:buNone/>
              <a:defRPr sz="2400" baseline="0">
                <a:solidFill>
                  <a:schemeClr val="bg1"/>
                </a:solidFill>
              </a:defRPr>
            </a:lvl1pPr>
          </a:lstStyle>
          <a:p>
            <a:pPr lvl="0"/>
            <a:r>
              <a:rPr lang="en-US" dirty="0"/>
              <a:t>24pt subhead two lines max</a:t>
            </a:r>
          </a:p>
          <a:p>
            <a:pPr lvl="0"/>
            <a:endParaRPr lang="en-US" dirty="0"/>
          </a:p>
        </p:txBody>
      </p:sp>
    </p:spTree>
    <p:extLst>
      <p:ext uri="{BB962C8B-B14F-4D97-AF65-F5344CB8AC3E}">
        <p14:creationId xmlns:p14="http://schemas.microsoft.com/office/powerpoint/2010/main" val="22124643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Option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31DBF8-1B73-47AE-9846-2ECF6E1A5B6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11112" y="6028662"/>
            <a:ext cx="1897243" cy="613479"/>
          </a:xfrm>
          <a:prstGeom prst="rect">
            <a:avLst/>
          </a:prstGeom>
        </p:spPr>
      </p:pic>
      <p:pic>
        <p:nvPicPr>
          <p:cNvPr id="11" name="Graphic 10">
            <a:extLst>
              <a:ext uri="{FF2B5EF4-FFF2-40B4-BE49-F238E27FC236}">
                <a16:creationId xmlns:a16="http://schemas.microsoft.com/office/drawing/2014/main" id="{C0F72F31-CC25-4B2C-96A9-CC371BC365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7414" y="866991"/>
            <a:ext cx="4791805" cy="4791805"/>
          </a:xfrm>
          <a:prstGeom prst="rect">
            <a:avLst/>
          </a:prstGeom>
        </p:spPr>
      </p:pic>
      <p:sp>
        <p:nvSpPr>
          <p:cNvPr id="12" name="Title 1">
            <a:extLst>
              <a:ext uri="{FF2B5EF4-FFF2-40B4-BE49-F238E27FC236}">
                <a16:creationId xmlns:a16="http://schemas.microsoft.com/office/drawing/2014/main" id="{5082119C-DCFD-41E0-8D71-787E6C4ACEE1}"/>
              </a:ext>
            </a:extLst>
          </p:cNvPr>
          <p:cNvSpPr>
            <a:spLocks noGrp="1"/>
          </p:cNvSpPr>
          <p:nvPr>
            <p:ph type="ctrTitle" hasCustomPrompt="1"/>
          </p:nvPr>
        </p:nvSpPr>
        <p:spPr>
          <a:xfrm>
            <a:off x="5104262" y="1236858"/>
            <a:ext cx="6361697" cy="745067"/>
          </a:xfrm>
          <a:prstGeom prst="rect">
            <a:avLst/>
          </a:prstGeom>
          <a:ln>
            <a:noFill/>
          </a:ln>
        </p:spPr>
        <p:txBody>
          <a:bodyPr/>
          <a:lstStyle>
            <a:lvl1pPr>
              <a:lnSpc>
                <a:spcPts val="4267"/>
              </a:lnSpc>
              <a:defRPr sz="3600" b="1" baseline="0">
                <a:solidFill>
                  <a:schemeClr val="tx1"/>
                </a:solidFill>
              </a:defRPr>
            </a:lvl1pPr>
          </a:lstStyle>
          <a:p>
            <a:r>
              <a:rPr lang="en-US" dirty="0"/>
              <a:t>Agenda</a:t>
            </a:r>
          </a:p>
        </p:txBody>
      </p:sp>
      <p:sp>
        <p:nvSpPr>
          <p:cNvPr id="13" name="Content Placeholder 2">
            <a:extLst>
              <a:ext uri="{FF2B5EF4-FFF2-40B4-BE49-F238E27FC236}">
                <a16:creationId xmlns:a16="http://schemas.microsoft.com/office/drawing/2014/main" id="{ABB883A3-CA08-4282-8FE5-D620643AA8B9}"/>
              </a:ext>
            </a:extLst>
          </p:cNvPr>
          <p:cNvSpPr>
            <a:spLocks noGrp="1"/>
          </p:cNvSpPr>
          <p:nvPr>
            <p:ph idx="1"/>
          </p:nvPr>
        </p:nvSpPr>
        <p:spPr>
          <a:xfrm>
            <a:off x="5104263" y="2087979"/>
            <a:ext cx="6361697" cy="3533163"/>
          </a:xfrm>
          <a:prstGeom prst="rect">
            <a:avLst/>
          </a:prstGeom>
        </p:spPr>
        <p:txBody>
          <a:bodyPr/>
          <a:lstStyle>
            <a:lvl1pPr marL="227013" indent="-227013">
              <a:lnSpc>
                <a:spcPct val="150000"/>
              </a:lnSpc>
              <a:spcAft>
                <a:spcPts val="400"/>
              </a:spcAft>
              <a:buClrTx/>
              <a:buSzPct val="100000"/>
              <a:buFont typeface="+mj-lt"/>
              <a:buAutoNum type="arabicPeriod"/>
              <a:defRPr sz="1800" b="0" i="0">
                <a:solidFill>
                  <a:schemeClr val="tx1"/>
                </a:solidFill>
                <a:latin typeface="Arial Nova Light" panose="020B0304020202020204" pitchFamily="34" charset="0"/>
                <a:cs typeface="Arial" panose="020B0604020202020204" pitchFamily="34" charset="0"/>
              </a:defRPr>
            </a:lvl1pPr>
            <a:lvl2pPr marL="0" indent="0">
              <a:lnSpc>
                <a:spcPct val="100000"/>
              </a:lnSpc>
              <a:spcAft>
                <a:spcPts val="0"/>
              </a:spcAft>
              <a:buNone/>
              <a:defRPr sz="1867" b="0"/>
            </a:lvl2pPr>
            <a:lvl3pPr marL="304792" indent="-304792">
              <a:buFont typeface="Wingdings" panose="05000000000000000000" pitchFamily="2" charset="2"/>
              <a:buChar char="§"/>
              <a:defRPr/>
            </a:lvl3pPr>
            <a:lvl4pPr marL="761981" indent="-300559">
              <a:buFont typeface="Arial" panose="020B0604020202020204" pitchFamily="34" charset="0"/>
              <a:buChar char="–"/>
              <a:defRPr/>
            </a:lvl4pPr>
            <a:lvl5pPr marL="1223403" indent="-309026">
              <a:buFont typeface="Arial" panose="020B0604020202020204" pitchFamily="34" charset="0"/>
              <a:buChar char="•"/>
              <a:defRPr/>
            </a:lvl5pPr>
          </a:lstStyle>
          <a:p>
            <a:pPr lvl="0"/>
            <a:r>
              <a:rPr lang="en-US" dirty="0"/>
              <a:t>Click to edit Master text styles</a:t>
            </a:r>
          </a:p>
        </p:txBody>
      </p:sp>
    </p:spTree>
    <p:extLst>
      <p:ext uri="{BB962C8B-B14F-4D97-AF65-F5344CB8AC3E}">
        <p14:creationId xmlns:p14="http://schemas.microsoft.com/office/powerpoint/2010/main" val="18663359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Option #2">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C787A2C-C6DC-41D9-84B0-4AAF08AF8F71}"/>
              </a:ext>
            </a:extLst>
          </p:cNvPr>
          <p:cNvGrpSpPr/>
          <p:nvPr userDrawn="1"/>
        </p:nvGrpSpPr>
        <p:grpSpPr>
          <a:xfrm>
            <a:off x="-17277" y="0"/>
            <a:ext cx="12254930" cy="6900296"/>
            <a:chOff x="-17277" y="0"/>
            <a:chExt cx="12254930" cy="6900296"/>
          </a:xfrm>
        </p:grpSpPr>
        <p:pic>
          <p:nvPicPr>
            <p:cNvPr id="14" name="Picture 13" descr="Background pattern&#10;&#10;Description automatically generated with medium confidence">
              <a:extLst>
                <a:ext uri="{FF2B5EF4-FFF2-40B4-BE49-F238E27FC236}">
                  <a16:creationId xmlns:a16="http://schemas.microsoft.com/office/drawing/2014/main" id="{AE470F90-27B5-4D05-9B01-024AC4DBD9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Rectangle 3">
              <a:extLst>
                <a:ext uri="{FF2B5EF4-FFF2-40B4-BE49-F238E27FC236}">
                  <a16:creationId xmlns:a16="http://schemas.microsoft.com/office/drawing/2014/main" id="{A732628E-129F-4B0B-B498-C2CD79249DBC}"/>
                </a:ext>
              </a:extLst>
            </p:cNvPr>
            <p:cNvSpPr/>
            <p:nvPr userDrawn="1"/>
          </p:nvSpPr>
          <p:spPr>
            <a:xfrm>
              <a:off x="-17277" y="5738564"/>
              <a:ext cx="12254930" cy="1161732"/>
            </a:xfrm>
            <a:custGeom>
              <a:avLst/>
              <a:gdLst>
                <a:gd name="connsiteX0" fmla="*/ 0 w 12206916"/>
                <a:gd name="connsiteY0" fmla="*/ 0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0 w 12206916"/>
                <a:gd name="connsiteY4" fmla="*/ 0 h 1119436"/>
                <a:gd name="connsiteX0" fmla="*/ 12085 w 12206916"/>
                <a:gd name="connsiteY0" fmla="*/ 809667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12085 w 12206916"/>
                <a:gd name="connsiteY4" fmla="*/ 809667 h 1119436"/>
                <a:gd name="connsiteX0" fmla="*/ 0 w 12210944"/>
                <a:gd name="connsiteY0" fmla="*/ 789526 h 1119436"/>
                <a:gd name="connsiteX1" fmla="*/ 12210944 w 12210944"/>
                <a:gd name="connsiteY1" fmla="*/ 0 h 1119436"/>
                <a:gd name="connsiteX2" fmla="*/ 12210944 w 12210944"/>
                <a:gd name="connsiteY2" fmla="*/ 1119436 h 1119436"/>
                <a:gd name="connsiteX3" fmla="*/ 4028 w 12210944"/>
                <a:gd name="connsiteY3" fmla="*/ 1119436 h 1119436"/>
                <a:gd name="connsiteX4" fmla="*/ 0 w 12210944"/>
                <a:gd name="connsiteY4" fmla="*/ 789526 h 111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944" h="1119436">
                  <a:moveTo>
                    <a:pt x="0" y="789526"/>
                  </a:moveTo>
                  <a:lnTo>
                    <a:pt x="12210944" y="0"/>
                  </a:lnTo>
                  <a:lnTo>
                    <a:pt x="12210944" y="1119436"/>
                  </a:lnTo>
                  <a:lnTo>
                    <a:pt x="4028" y="1119436"/>
                  </a:lnTo>
                  <a:cubicBezTo>
                    <a:pt x="2685" y="1009466"/>
                    <a:pt x="1343" y="899496"/>
                    <a:pt x="0" y="789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pic>
          <p:nvPicPr>
            <p:cNvPr id="16" name="Picture 15">
              <a:extLst>
                <a:ext uri="{FF2B5EF4-FFF2-40B4-BE49-F238E27FC236}">
                  <a16:creationId xmlns:a16="http://schemas.microsoft.com/office/drawing/2014/main" id="{850E96DA-B3AF-445B-9007-A25EC1CE084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11112" y="6028662"/>
              <a:ext cx="1897243" cy="613479"/>
            </a:xfrm>
            <a:prstGeom prst="rect">
              <a:avLst/>
            </a:prstGeom>
          </p:spPr>
        </p:pic>
        <p:cxnSp>
          <p:nvCxnSpPr>
            <p:cNvPr id="17" name="Straight Connector 16">
              <a:extLst>
                <a:ext uri="{FF2B5EF4-FFF2-40B4-BE49-F238E27FC236}">
                  <a16:creationId xmlns:a16="http://schemas.microsoft.com/office/drawing/2014/main" id="{F50799FC-10AF-4296-A11B-1F76D91898AA}"/>
                </a:ext>
              </a:extLst>
            </p:cNvPr>
            <p:cNvCxnSpPr>
              <a:cxnSpLocks/>
            </p:cNvCxnSpPr>
            <p:nvPr userDrawn="1"/>
          </p:nvCxnSpPr>
          <p:spPr>
            <a:xfrm flipV="1">
              <a:off x="-11583" y="5738564"/>
              <a:ext cx="12206916" cy="791703"/>
            </a:xfrm>
            <a:prstGeom prst="line">
              <a:avLst/>
            </a:prstGeom>
            <a:ln w="69850"/>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D4353589-D07E-4FDE-ABEA-8A0DDF31E87E}"/>
              </a:ext>
            </a:extLst>
          </p:cNvPr>
          <p:cNvSpPr>
            <a:spLocks noGrp="1"/>
          </p:cNvSpPr>
          <p:nvPr>
            <p:ph type="ctrTitle" hasCustomPrompt="1"/>
          </p:nvPr>
        </p:nvSpPr>
        <p:spPr>
          <a:xfrm>
            <a:off x="5104262" y="1236858"/>
            <a:ext cx="6361697" cy="745067"/>
          </a:xfrm>
          <a:prstGeom prst="rect">
            <a:avLst/>
          </a:prstGeom>
          <a:ln>
            <a:noFill/>
          </a:ln>
        </p:spPr>
        <p:txBody>
          <a:bodyPr/>
          <a:lstStyle>
            <a:lvl1pPr>
              <a:lnSpc>
                <a:spcPts val="4267"/>
              </a:lnSpc>
              <a:defRPr sz="3600" b="1" baseline="0">
                <a:solidFill>
                  <a:schemeClr val="bg1"/>
                </a:solidFill>
              </a:defRPr>
            </a:lvl1pPr>
          </a:lstStyle>
          <a:p>
            <a:r>
              <a:rPr lang="en-US" dirty="0"/>
              <a:t>Agenda</a:t>
            </a:r>
          </a:p>
        </p:txBody>
      </p:sp>
      <p:sp>
        <p:nvSpPr>
          <p:cNvPr id="3" name="Content Placeholder 2">
            <a:extLst>
              <a:ext uri="{FF2B5EF4-FFF2-40B4-BE49-F238E27FC236}">
                <a16:creationId xmlns:a16="http://schemas.microsoft.com/office/drawing/2014/main" id="{466ECBF0-8E7E-4F5B-B2C7-D9C455694C76}"/>
              </a:ext>
            </a:extLst>
          </p:cNvPr>
          <p:cNvSpPr>
            <a:spLocks noGrp="1"/>
          </p:cNvSpPr>
          <p:nvPr>
            <p:ph idx="1"/>
          </p:nvPr>
        </p:nvSpPr>
        <p:spPr>
          <a:xfrm>
            <a:off x="5104263" y="2087979"/>
            <a:ext cx="6361697" cy="3533163"/>
          </a:xfrm>
          <a:prstGeom prst="rect">
            <a:avLst/>
          </a:prstGeom>
        </p:spPr>
        <p:txBody>
          <a:bodyPr/>
          <a:lstStyle>
            <a:lvl1pPr marL="227013" indent="-227013">
              <a:lnSpc>
                <a:spcPct val="150000"/>
              </a:lnSpc>
              <a:spcAft>
                <a:spcPts val="400"/>
              </a:spcAft>
              <a:buClrTx/>
              <a:buSzPct val="100000"/>
              <a:buFont typeface="+mj-lt"/>
              <a:buAutoNum type="arabicPeriod"/>
              <a:defRPr sz="1800" b="0" i="0">
                <a:solidFill>
                  <a:schemeClr val="bg1"/>
                </a:solidFill>
                <a:latin typeface="Arial Nova Light" panose="020B0304020202020204" pitchFamily="34" charset="0"/>
                <a:cs typeface="Arial" panose="020B0604020202020204" pitchFamily="34" charset="0"/>
              </a:defRPr>
            </a:lvl1pPr>
            <a:lvl2pPr marL="0" indent="0">
              <a:lnSpc>
                <a:spcPct val="100000"/>
              </a:lnSpc>
              <a:spcAft>
                <a:spcPts val="0"/>
              </a:spcAft>
              <a:buNone/>
              <a:defRPr sz="1867" b="0"/>
            </a:lvl2pPr>
            <a:lvl3pPr marL="304792" indent="-304792">
              <a:buFont typeface="Wingdings" panose="05000000000000000000" pitchFamily="2" charset="2"/>
              <a:buChar char="§"/>
              <a:defRPr/>
            </a:lvl3pPr>
            <a:lvl4pPr marL="761981" indent="-300559">
              <a:buFont typeface="Arial" panose="020B0604020202020204" pitchFamily="34" charset="0"/>
              <a:buChar char="–"/>
              <a:defRPr/>
            </a:lvl4pPr>
            <a:lvl5pPr marL="1223403" indent="-309026">
              <a:buFont typeface="Arial" panose="020B0604020202020204" pitchFamily="34" charset="0"/>
              <a:buChar char="•"/>
              <a:defRPr/>
            </a:lvl5pPr>
          </a:lstStyle>
          <a:p>
            <a:pPr lvl="0"/>
            <a:r>
              <a:rPr lang="en-US" dirty="0"/>
              <a:t>Click to edit Master text styles</a:t>
            </a:r>
          </a:p>
        </p:txBody>
      </p:sp>
      <p:pic>
        <p:nvPicPr>
          <p:cNvPr id="5" name="Graphic 4">
            <a:extLst>
              <a:ext uri="{FF2B5EF4-FFF2-40B4-BE49-F238E27FC236}">
                <a16:creationId xmlns:a16="http://schemas.microsoft.com/office/drawing/2014/main" id="{5209EC60-C3E0-4B1A-92DE-FF643E7A2D0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37414" y="866991"/>
            <a:ext cx="4791805" cy="4791805"/>
          </a:xfrm>
          <a:prstGeom prst="rect">
            <a:avLst/>
          </a:prstGeom>
        </p:spPr>
      </p:pic>
    </p:spTree>
    <p:extLst>
      <p:ext uri="{BB962C8B-B14F-4D97-AF65-F5344CB8AC3E}">
        <p14:creationId xmlns:p14="http://schemas.microsoft.com/office/powerpoint/2010/main" val="32612246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Option #3">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8F26078-12C7-4801-8CBE-9B5619DD3E25}"/>
              </a:ext>
            </a:extLst>
          </p:cNvPr>
          <p:cNvGrpSpPr/>
          <p:nvPr userDrawn="1"/>
        </p:nvGrpSpPr>
        <p:grpSpPr>
          <a:xfrm>
            <a:off x="-17277" y="0"/>
            <a:ext cx="12254930" cy="6900296"/>
            <a:chOff x="-17277" y="0"/>
            <a:chExt cx="12254930" cy="6900296"/>
          </a:xfrm>
        </p:grpSpPr>
        <p:pic>
          <p:nvPicPr>
            <p:cNvPr id="13" name="Picture 12" descr="Background pattern&#10;&#10;Description automatically generated with medium confidence">
              <a:extLst>
                <a:ext uri="{FF2B5EF4-FFF2-40B4-BE49-F238E27FC236}">
                  <a16:creationId xmlns:a16="http://schemas.microsoft.com/office/drawing/2014/main" id="{048A7EF8-3A45-4279-AE39-F775187B65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3">
              <a:extLst>
                <a:ext uri="{FF2B5EF4-FFF2-40B4-BE49-F238E27FC236}">
                  <a16:creationId xmlns:a16="http://schemas.microsoft.com/office/drawing/2014/main" id="{D979CFFC-1A4B-4B08-800E-24C675BB4F3E}"/>
                </a:ext>
              </a:extLst>
            </p:cNvPr>
            <p:cNvSpPr/>
            <p:nvPr userDrawn="1"/>
          </p:nvSpPr>
          <p:spPr>
            <a:xfrm>
              <a:off x="-17277" y="5738564"/>
              <a:ext cx="12254930" cy="1161732"/>
            </a:xfrm>
            <a:custGeom>
              <a:avLst/>
              <a:gdLst>
                <a:gd name="connsiteX0" fmla="*/ 0 w 12206916"/>
                <a:gd name="connsiteY0" fmla="*/ 0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0 w 12206916"/>
                <a:gd name="connsiteY4" fmla="*/ 0 h 1119436"/>
                <a:gd name="connsiteX0" fmla="*/ 12085 w 12206916"/>
                <a:gd name="connsiteY0" fmla="*/ 809667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12085 w 12206916"/>
                <a:gd name="connsiteY4" fmla="*/ 809667 h 1119436"/>
                <a:gd name="connsiteX0" fmla="*/ 0 w 12210944"/>
                <a:gd name="connsiteY0" fmla="*/ 789526 h 1119436"/>
                <a:gd name="connsiteX1" fmla="*/ 12210944 w 12210944"/>
                <a:gd name="connsiteY1" fmla="*/ 0 h 1119436"/>
                <a:gd name="connsiteX2" fmla="*/ 12210944 w 12210944"/>
                <a:gd name="connsiteY2" fmla="*/ 1119436 h 1119436"/>
                <a:gd name="connsiteX3" fmla="*/ 4028 w 12210944"/>
                <a:gd name="connsiteY3" fmla="*/ 1119436 h 1119436"/>
                <a:gd name="connsiteX4" fmla="*/ 0 w 12210944"/>
                <a:gd name="connsiteY4" fmla="*/ 789526 h 111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944" h="1119436">
                  <a:moveTo>
                    <a:pt x="0" y="789526"/>
                  </a:moveTo>
                  <a:lnTo>
                    <a:pt x="12210944" y="0"/>
                  </a:lnTo>
                  <a:lnTo>
                    <a:pt x="12210944" y="1119436"/>
                  </a:lnTo>
                  <a:lnTo>
                    <a:pt x="4028" y="1119436"/>
                  </a:lnTo>
                  <a:cubicBezTo>
                    <a:pt x="2685" y="1009466"/>
                    <a:pt x="1343" y="899496"/>
                    <a:pt x="0" y="789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pic>
          <p:nvPicPr>
            <p:cNvPr id="15" name="Picture 14">
              <a:extLst>
                <a:ext uri="{FF2B5EF4-FFF2-40B4-BE49-F238E27FC236}">
                  <a16:creationId xmlns:a16="http://schemas.microsoft.com/office/drawing/2014/main" id="{A50D66FF-0DFF-48B5-8398-FB3B65D570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11112" y="6028662"/>
              <a:ext cx="1897243" cy="613479"/>
            </a:xfrm>
            <a:prstGeom prst="rect">
              <a:avLst/>
            </a:prstGeom>
          </p:spPr>
        </p:pic>
        <p:cxnSp>
          <p:nvCxnSpPr>
            <p:cNvPr id="16" name="Straight Connector 15">
              <a:extLst>
                <a:ext uri="{FF2B5EF4-FFF2-40B4-BE49-F238E27FC236}">
                  <a16:creationId xmlns:a16="http://schemas.microsoft.com/office/drawing/2014/main" id="{50A88CA0-B9EC-4A15-A79A-282E92BF1AAC}"/>
                </a:ext>
              </a:extLst>
            </p:cNvPr>
            <p:cNvCxnSpPr>
              <a:cxnSpLocks/>
            </p:cNvCxnSpPr>
            <p:nvPr userDrawn="1"/>
          </p:nvCxnSpPr>
          <p:spPr>
            <a:xfrm flipV="1">
              <a:off x="-11583" y="5738564"/>
              <a:ext cx="12206916" cy="791703"/>
            </a:xfrm>
            <a:prstGeom prst="line">
              <a:avLst/>
            </a:prstGeom>
            <a:ln w="69850"/>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D4353589-D07E-4FDE-ABEA-8A0DDF31E87E}"/>
              </a:ext>
            </a:extLst>
          </p:cNvPr>
          <p:cNvSpPr>
            <a:spLocks noGrp="1"/>
          </p:cNvSpPr>
          <p:nvPr>
            <p:ph type="ctrTitle" hasCustomPrompt="1"/>
          </p:nvPr>
        </p:nvSpPr>
        <p:spPr>
          <a:xfrm>
            <a:off x="5104262" y="1236858"/>
            <a:ext cx="6361697" cy="745067"/>
          </a:xfrm>
          <a:prstGeom prst="rect">
            <a:avLst/>
          </a:prstGeom>
          <a:ln>
            <a:noFill/>
          </a:ln>
        </p:spPr>
        <p:txBody>
          <a:bodyPr/>
          <a:lstStyle>
            <a:lvl1pPr>
              <a:lnSpc>
                <a:spcPts val="4267"/>
              </a:lnSpc>
              <a:defRPr sz="3600" b="1" baseline="0">
                <a:solidFill>
                  <a:schemeClr val="bg1"/>
                </a:solidFill>
              </a:defRPr>
            </a:lvl1pPr>
          </a:lstStyle>
          <a:p>
            <a:r>
              <a:rPr lang="en-US" dirty="0"/>
              <a:t>Agenda</a:t>
            </a:r>
          </a:p>
        </p:txBody>
      </p:sp>
      <p:sp>
        <p:nvSpPr>
          <p:cNvPr id="3" name="Content Placeholder 2">
            <a:extLst>
              <a:ext uri="{FF2B5EF4-FFF2-40B4-BE49-F238E27FC236}">
                <a16:creationId xmlns:a16="http://schemas.microsoft.com/office/drawing/2014/main" id="{466ECBF0-8E7E-4F5B-B2C7-D9C455694C76}"/>
              </a:ext>
            </a:extLst>
          </p:cNvPr>
          <p:cNvSpPr>
            <a:spLocks noGrp="1"/>
          </p:cNvSpPr>
          <p:nvPr>
            <p:ph idx="1"/>
          </p:nvPr>
        </p:nvSpPr>
        <p:spPr>
          <a:xfrm>
            <a:off x="5104262" y="2087979"/>
            <a:ext cx="6361697" cy="3533163"/>
          </a:xfrm>
          <a:prstGeom prst="rect">
            <a:avLst/>
          </a:prstGeom>
        </p:spPr>
        <p:txBody>
          <a:bodyPr/>
          <a:lstStyle>
            <a:lvl1pPr marL="227013" indent="-227013">
              <a:lnSpc>
                <a:spcPct val="150000"/>
              </a:lnSpc>
              <a:spcAft>
                <a:spcPts val="400"/>
              </a:spcAft>
              <a:buClrTx/>
              <a:buSzPct val="100000"/>
              <a:buFont typeface="+mj-lt"/>
              <a:buAutoNum type="arabicPeriod"/>
              <a:defRPr sz="1800" b="0" i="0">
                <a:solidFill>
                  <a:schemeClr val="bg1"/>
                </a:solidFill>
                <a:latin typeface="Arial Nova Light" panose="020B0304020202020204" pitchFamily="34" charset="0"/>
                <a:cs typeface="Arial" panose="020B0604020202020204" pitchFamily="34" charset="0"/>
              </a:defRPr>
            </a:lvl1pPr>
            <a:lvl2pPr marL="0" indent="0">
              <a:lnSpc>
                <a:spcPct val="100000"/>
              </a:lnSpc>
              <a:spcAft>
                <a:spcPts val="0"/>
              </a:spcAft>
              <a:buNone/>
              <a:defRPr sz="1867" b="0"/>
            </a:lvl2pPr>
            <a:lvl3pPr marL="304792" indent="-304792">
              <a:buFont typeface="Wingdings" panose="05000000000000000000" pitchFamily="2" charset="2"/>
              <a:buChar char="§"/>
              <a:defRPr/>
            </a:lvl3pPr>
            <a:lvl4pPr marL="761981" indent="-300559">
              <a:buFont typeface="Arial" panose="020B0604020202020204" pitchFamily="34" charset="0"/>
              <a:buChar char="–"/>
              <a:defRPr/>
            </a:lvl4pPr>
            <a:lvl5pPr marL="1223403" indent="-309026">
              <a:buFont typeface="Arial" panose="020B0604020202020204" pitchFamily="34" charset="0"/>
              <a:buChar char="•"/>
              <a:defRPr/>
            </a:lvl5pPr>
          </a:lstStyle>
          <a:p>
            <a:pPr lvl="0"/>
            <a:r>
              <a:rPr lang="en-US" dirty="0"/>
              <a:t>Click to edit Master text styles</a:t>
            </a:r>
          </a:p>
        </p:txBody>
      </p:sp>
    </p:spTree>
    <p:extLst>
      <p:ext uri="{BB962C8B-B14F-4D97-AF65-F5344CB8AC3E}">
        <p14:creationId xmlns:p14="http://schemas.microsoft.com/office/powerpoint/2010/main" val="40000095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Divider with 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990F883-ADCE-4049-AAD0-712FE99904AA}"/>
              </a:ext>
            </a:extLst>
          </p:cNvPr>
          <p:cNvSpPr>
            <a:spLocks noGrp="1"/>
          </p:cNvSpPr>
          <p:nvPr>
            <p:ph type="ctrTitle" hasCustomPrompt="1"/>
          </p:nvPr>
        </p:nvSpPr>
        <p:spPr>
          <a:xfrm>
            <a:off x="3156857" y="2656034"/>
            <a:ext cx="8639628" cy="1507560"/>
          </a:xfrm>
          <a:prstGeom prst="rect">
            <a:avLst/>
          </a:prstGeom>
          <a:ln>
            <a:noFill/>
          </a:ln>
        </p:spPr>
        <p:txBody>
          <a:bodyPr anchor="ctr"/>
          <a:lstStyle>
            <a:lvl1pPr>
              <a:lnSpc>
                <a:spcPts val="4267"/>
              </a:lnSpc>
              <a:defRPr sz="6600" b="1" i="0" baseline="0">
                <a:latin typeface="Arial Nova Light" panose="020B0304020202020204" pitchFamily="34" charset="0"/>
                <a:cs typeface="Arial" panose="020B0604020202020204" pitchFamily="34" charset="0"/>
              </a:defRPr>
            </a:lvl1pPr>
          </a:lstStyle>
          <a:p>
            <a:r>
              <a:rPr lang="en-US" dirty="0"/>
              <a:t>Section divider title</a:t>
            </a:r>
          </a:p>
        </p:txBody>
      </p:sp>
      <p:sp>
        <p:nvSpPr>
          <p:cNvPr id="8" name="Oval 7">
            <a:extLst>
              <a:ext uri="{FF2B5EF4-FFF2-40B4-BE49-F238E27FC236}">
                <a16:creationId xmlns:a16="http://schemas.microsoft.com/office/drawing/2014/main" id="{89D93081-C951-48F7-9D14-6659AF78D096}"/>
              </a:ext>
            </a:extLst>
          </p:cNvPr>
          <p:cNvSpPr/>
          <p:nvPr userDrawn="1"/>
        </p:nvSpPr>
        <p:spPr>
          <a:xfrm>
            <a:off x="982411" y="2307070"/>
            <a:ext cx="1841814" cy="1841814"/>
          </a:xfrm>
          <a:prstGeom prst="ellipse">
            <a:avLst/>
          </a:prstGeom>
          <a:solidFill>
            <a:srgbClr val="BF242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Arial Nova Light" panose="020B0304020202020204" pitchFamily="34" charset="0"/>
            </a:endParaRPr>
          </a:p>
        </p:txBody>
      </p:sp>
      <p:pic>
        <p:nvPicPr>
          <p:cNvPr id="9" name="Picture 8">
            <a:extLst>
              <a:ext uri="{FF2B5EF4-FFF2-40B4-BE49-F238E27FC236}">
                <a16:creationId xmlns:a16="http://schemas.microsoft.com/office/drawing/2014/main" id="{08AB1348-12A0-4CB9-A5DF-DB3CD85B86E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11112" y="6028662"/>
            <a:ext cx="1897243" cy="613479"/>
          </a:xfrm>
          <a:prstGeom prst="rect">
            <a:avLst/>
          </a:prstGeom>
        </p:spPr>
      </p:pic>
    </p:spTree>
    <p:extLst>
      <p:ext uri="{BB962C8B-B14F-4D97-AF65-F5344CB8AC3E}">
        <p14:creationId xmlns:p14="http://schemas.microsoft.com/office/powerpoint/2010/main" val="14139545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ection Divider with Titl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89D93081-C951-48F7-9D14-6659AF78D096}"/>
              </a:ext>
            </a:extLst>
          </p:cNvPr>
          <p:cNvSpPr/>
          <p:nvPr userDrawn="1"/>
        </p:nvSpPr>
        <p:spPr>
          <a:xfrm>
            <a:off x="982411" y="2307070"/>
            <a:ext cx="1841814" cy="184181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Arial Nova Light" panose="020B0304020202020204" pitchFamily="34" charset="0"/>
            </a:endParaRPr>
          </a:p>
        </p:txBody>
      </p:sp>
      <p:pic>
        <p:nvPicPr>
          <p:cNvPr id="9" name="Picture 8">
            <a:extLst>
              <a:ext uri="{FF2B5EF4-FFF2-40B4-BE49-F238E27FC236}">
                <a16:creationId xmlns:a16="http://schemas.microsoft.com/office/drawing/2014/main" id="{08AB1348-12A0-4CB9-A5DF-DB3CD85B86E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11112" y="6028662"/>
            <a:ext cx="1897243" cy="613479"/>
          </a:xfrm>
          <a:prstGeom prst="rect">
            <a:avLst/>
          </a:prstGeom>
        </p:spPr>
      </p:pic>
      <p:sp>
        <p:nvSpPr>
          <p:cNvPr id="5" name="Title 1">
            <a:extLst>
              <a:ext uri="{FF2B5EF4-FFF2-40B4-BE49-F238E27FC236}">
                <a16:creationId xmlns:a16="http://schemas.microsoft.com/office/drawing/2014/main" id="{4E8DD7EC-E388-433D-A2B4-B9971943F19F}"/>
              </a:ext>
            </a:extLst>
          </p:cNvPr>
          <p:cNvSpPr>
            <a:spLocks noGrp="1"/>
          </p:cNvSpPr>
          <p:nvPr>
            <p:ph type="ctrTitle" hasCustomPrompt="1"/>
          </p:nvPr>
        </p:nvSpPr>
        <p:spPr>
          <a:xfrm>
            <a:off x="3156857" y="2656034"/>
            <a:ext cx="8639628" cy="1507560"/>
          </a:xfrm>
          <a:prstGeom prst="rect">
            <a:avLst/>
          </a:prstGeom>
          <a:ln>
            <a:noFill/>
          </a:ln>
        </p:spPr>
        <p:txBody>
          <a:bodyPr anchor="ctr"/>
          <a:lstStyle>
            <a:lvl1pPr>
              <a:lnSpc>
                <a:spcPts val="4267"/>
              </a:lnSpc>
              <a:defRPr sz="6600" b="1" i="0" baseline="0">
                <a:latin typeface="Arial Nova Light" panose="020B0304020202020204" pitchFamily="34" charset="0"/>
                <a:cs typeface="Arial" panose="020B0604020202020204" pitchFamily="34" charset="0"/>
              </a:defRPr>
            </a:lvl1pPr>
          </a:lstStyle>
          <a:p>
            <a:r>
              <a:rPr lang="en-US" dirty="0"/>
              <a:t>Section divider title</a:t>
            </a:r>
          </a:p>
        </p:txBody>
      </p:sp>
    </p:spTree>
    <p:extLst>
      <p:ext uri="{BB962C8B-B14F-4D97-AF65-F5344CB8AC3E}">
        <p14:creationId xmlns:p14="http://schemas.microsoft.com/office/powerpoint/2010/main" val="22011650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Section Divider with Titl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89D93081-C951-48F7-9D14-6659AF78D096}"/>
              </a:ext>
            </a:extLst>
          </p:cNvPr>
          <p:cNvSpPr/>
          <p:nvPr userDrawn="1"/>
        </p:nvSpPr>
        <p:spPr>
          <a:xfrm>
            <a:off x="982411" y="2307070"/>
            <a:ext cx="1841814" cy="1841814"/>
          </a:xfrm>
          <a:prstGeom prst="ellipse">
            <a:avLst/>
          </a:prstGeom>
          <a:solidFill>
            <a:srgbClr val="40404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Arial Nova Light" panose="020B0304020202020204" pitchFamily="34" charset="0"/>
            </a:endParaRPr>
          </a:p>
        </p:txBody>
      </p:sp>
      <p:pic>
        <p:nvPicPr>
          <p:cNvPr id="9" name="Picture 8">
            <a:extLst>
              <a:ext uri="{FF2B5EF4-FFF2-40B4-BE49-F238E27FC236}">
                <a16:creationId xmlns:a16="http://schemas.microsoft.com/office/drawing/2014/main" id="{08AB1348-12A0-4CB9-A5DF-DB3CD85B86E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11112" y="6028662"/>
            <a:ext cx="1897243" cy="613479"/>
          </a:xfrm>
          <a:prstGeom prst="rect">
            <a:avLst/>
          </a:prstGeom>
        </p:spPr>
      </p:pic>
      <p:sp>
        <p:nvSpPr>
          <p:cNvPr id="5" name="Title 1">
            <a:extLst>
              <a:ext uri="{FF2B5EF4-FFF2-40B4-BE49-F238E27FC236}">
                <a16:creationId xmlns:a16="http://schemas.microsoft.com/office/drawing/2014/main" id="{4E8DD7EC-E388-433D-A2B4-B9971943F19F}"/>
              </a:ext>
            </a:extLst>
          </p:cNvPr>
          <p:cNvSpPr>
            <a:spLocks noGrp="1"/>
          </p:cNvSpPr>
          <p:nvPr>
            <p:ph type="ctrTitle" hasCustomPrompt="1"/>
          </p:nvPr>
        </p:nvSpPr>
        <p:spPr>
          <a:xfrm>
            <a:off x="3156857" y="2656034"/>
            <a:ext cx="8639628" cy="1507560"/>
          </a:xfrm>
          <a:prstGeom prst="rect">
            <a:avLst/>
          </a:prstGeom>
          <a:ln>
            <a:noFill/>
          </a:ln>
        </p:spPr>
        <p:txBody>
          <a:bodyPr anchor="ctr"/>
          <a:lstStyle>
            <a:lvl1pPr>
              <a:lnSpc>
                <a:spcPts val="4267"/>
              </a:lnSpc>
              <a:defRPr sz="6600" b="1" i="0" baseline="0">
                <a:latin typeface="Arial Nova Light" panose="020B0304020202020204" pitchFamily="34" charset="0"/>
                <a:cs typeface="Arial" panose="020B0604020202020204" pitchFamily="34" charset="0"/>
              </a:defRPr>
            </a:lvl1pPr>
          </a:lstStyle>
          <a:p>
            <a:r>
              <a:rPr lang="en-US" dirty="0"/>
              <a:t>Section divider title</a:t>
            </a:r>
          </a:p>
        </p:txBody>
      </p:sp>
    </p:spTree>
    <p:extLst>
      <p:ext uri="{BB962C8B-B14F-4D97-AF65-F5344CB8AC3E}">
        <p14:creationId xmlns:p14="http://schemas.microsoft.com/office/powerpoint/2010/main" val="9574936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Section Divider with Titl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89D93081-C951-48F7-9D14-6659AF78D096}"/>
              </a:ext>
            </a:extLst>
          </p:cNvPr>
          <p:cNvSpPr/>
          <p:nvPr userDrawn="1"/>
        </p:nvSpPr>
        <p:spPr>
          <a:xfrm>
            <a:off x="982411" y="2307070"/>
            <a:ext cx="1841814" cy="1841814"/>
          </a:xfrm>
          <a:prstGeom prst="ellipse">
            <a:avLst/>
          </a:prstGeom>
          <a:solidFill>
            <a:srgbClr val="F9C74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Arial Nova Light" panose="020B0304020202020204" pitchFamily="34" charset="0"/>
            </a:endParaRPr>
          </a:p>
        </p:txBody>
      </p:sp>
      <p:pic>
        <p:nvPicPr>
          <p:cNvPr id="9" name="Picture 8">
            <a:extLst>
              <a:ext uri="{FF2B5EF4-FFF2-40B4-BE49-F238E27FC236}">
                <a16:creationId xmlns:a16="http://schemas.microsoft.com/office/drawing/2014/main" id="{08AB1348-12A0-4CB9-A5DF-DB3CD85B86E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11112" y="6028662"/>
            <a:ext cx="1897243" cy="613479"/>
          </a:xfrm>
          <a:prstGeom prst="rect">
            <a:avLst/>
          </a:prstGeom>
        </p:spPr>
      </p:pic>
      <p:sp>
        <p:nvSpPr>
          <p:cNvPr id="5" name="Title 1">
            <a:extLst>
              <a:ext uri="{FF2B5EF4-FFF2-40B4-BE49-F238E27FC236}">
                <a16:creationId xmlns:a16="http://schemas.microsoft.com/office/drawing/2014/main" id="{4E8DD7EC-E388-433D-A2B4-B9971943F19F}"/>
              </a:ext>
            </a:extLst>
          </p:cNvPr>
          <p:cNvSpPr>
            <a:spLocks noGrp="1"/>
          </p:cNvSpPr>
          <p:nvPr>
            <p:ph type="ctrTitle" hasCustomPrompt="1"/>
          </p:nvPr>
        </p:nvSpPr>
        <p:spPr>
          <a:xfrm>
            <a:off x="3156857" y="2656034"/>
            <a:ext cx="8639628" cy="1507560"/>
          </a:xfrm>
          <a:prstGeom prst="rect">
            <a:avLst/>
          </a:prstGeom>
          <a:ln>
            <a:noFill/>
          </a:ln>
        </p:spPr>
        <p:txBody>
          <a:bodyPr anchor="ctr"/>
          <a:lstStyle>
            <a:lvl1pPr>
              <a:lnSpc>
                <a:spcPts val="4267"/>
              </a:lnSpc>
              <a:defRPr sz="6600" b="1" i="0" baseline="0">
                <a:latin typeface="Arial Nova Light" panose="020B0304020202020204" pitchFamily="34" charset="0"/>
                <a:cs typeface="Arial" panose="020B0604020202020204" pitchFamily="34" charset="0"/>
              </a:defRPr>
            </a:lvl1pPr>
          </a:lstStyle>
          <a:p>
            <a:r>
              <a:rPr lang="en-US" dirty="0"/>
              <a:t>Section divider title</a:t>
            </a:r>
          </a:p>
        </p:txBody>
      </p:sp>
    </p:spTree>
    <p:extLst>
      <p:ext uri="{BB962C8B-B14F-4D97-AF65-F5344CB8AC3E}">
        <p14:creationId xmlns:p14="http://schemas.microsoft.com/office/powerpoint/2010/main" val="691424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Option - photo bkg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6349200-7154-477F-888E-C3846D1DDA97}"/>
              </a:ext>
            </a:extLst>
          </p:cNvPr>
          <p:cNvGrpSpPr/>
          <p:nvPr userDrawn="1"/>
        </p:nvGrpSpPr>
        <p:grpSpPr>
          <a:xfrm>
            <a:off x="-17277" y="0"/>
            <a:ext cx="12254930" cy="6900296"/>
            <a:chOff x="-17277" y="0"/>
            <a:chExt cx="12254930" cy="6900296"/>
          </a:xfrm>
        </p:grpSpPr>
        <p:pic>
          <p:nvPicPr>
            <p:cNvPr id="11" name="Picture 10">
              <a:extLst>
                <a:ext uri="{FF2B5EF4-FFF2-40B4-BE49-F238E27FC236}">
                  <a16:creationId xmlns:a16="http://schemas.microsoft.com/office/drawing/2014/main" id="{067DF58F-CA70-4410-B8C9-2195878E744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2" name="Rectangle 3">
              <a:extLst>
                <a:ext uri="{FF2B5EF4-FFF2-40B4-BE49-F238E27FC236}">
                  <a16:creationId xmlns:a16="http://schemas.microsoft.com/office/drawing/2014/main" id="{7340299A-CCFF-4E37-9C96-41AEF0CC0D14}"/>
                </a:ext>
              </a:extLst>
            </p:cNvPr>
            <p:cNvSpPr/>
            <p:nvPr userDrawn="1"/>
          </p:nvSpPr>
          <p:spPr>
            <a:xfrm>
              <a:off x="-17277" y="5738564"/>
              <a:ext cx="12254930" cy="1161732"/>
            </a:xfrm>
            <a:custGeom>
              <a:avLst/>
              <a:gdLst>
                <a:gd name="connsiteX0" fmla="*/ 0 w 12206916"/>
                <a:gd name="connsiteY0" fmla="*/ 0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0 w 12206916"/>
                <a:gd name="connsiteY4" fmla="*/ 0 h 1119436"/>
                <a:gd name="connsiteX0" fmla="*/ 12085 w 12206916"/>
                <a:gd name="connsiteY0" fmla="*/ 809667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12085 w 12206916"/>
                <a:gd name="connsiteY4" fmla="*/ 809667 h 1119436"/>
                <a:gd name="connsiteX0" fmla="*/ 0 w 12210944"/>
                <a:gd name="connsiteY0" fmla="*/ 789526 h 1119436"/>
                <a:gd name="connsiteX1" fmla="*/ 12210944 w 12210944"/>
                <a:gd name="connsiteY1" fmla="*/ 0 h 1119436"/>
                <a:gd name="connsiteX2" fmla="*/ 12210944 w 12210944"/>
                <a:gd name="connsiteY2" fmla="*/ 1119436 h 1119436"/>
                <a:gd name="connsiteX3" fmla="*/ 4028 w 12210944"/>
                <a:gd name="connsiteY3" fmla="*/ 1119436 h 1119436"/>
                <a:gd name="connsiteX4" fmla="*/ 0 w 12210944"/>
                <a:gd name="connsiteY4" fmla="*/ 789526 h 111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944" h="1119436">
                  <a:moveTo>
                    <a:pt x="0" y="789526"/>
                  </a:moveTo>
                  <a:lnTo>
                    <a:pt x="12210944" y="0"/>
                  </a:lnTo>
                  <a:lnTo>
                    <a:pt x="12210944" y="1119436"/>
                  </a:lnTo>
                  <a:lnTo>
                    <a:pt x="4028" y="1119436"/>
                  </a:lnTo>
                  <a:cubicBezTo>
                    <a:pt x="2685" y="1009466"/>
                    <a:pt x="1343" y="899496"/>
                    <a:pt x="0" y="789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pic>
          <p:nvPicPr>
            <p:cNvPr id="13" name="Picture 12">
              <a:extLst>
                <a:ext uri="{FF2B5EF4-FFF2-40B4-BE49-F238E27FC236}">
                  <a16:creationId xmlns:a16="http://schemas.microsoft.com/office/drawing/2014/main" id="{F8ADA25D-C42C-4FA6-BEF1-3E9DCE26B8F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11112" y="6028662"/>
              <a:ext cx="1897243" cy="613479"/>
            </a:xfrm>
            <a:prstGeom prst="rect">
              <a:avLst/>
            </a:prstGeom>
          </p:spPr>
        </p:pic>
        <p:cxnSp>
          <p:nvCxnSpPr>
            <p:cNvPr id="14" name="Straight Connector 13">
              <a:extLst>
                <a:ext uri="{FF2B5EF4-FFF2-40B4-BE49-F238E27FC236}">
                  <a16:creationId xmlns:a16="http://schemas.microsoft.com/office/drawing/2014/main" id="{2A773974-4A78-40A3-8DA3-49B1B25D6372}"/>
                </a:ext>
              </a:extLst>
            </p:cNvPr>
            <p:cNvCxnSpPr>
              <a:cxnSpLocks/>
            </p:cNvCxnSpPr>
            <p:nvPr userDrawn="1"/>
          </p:nvCxnSpPr>
          <p:spPr>
            <a:xfrm flipV="1">
              <a:off x="-11583" y="5738564"/>
              <a:ext cx="12206916" cy="791703"/>
            </a:xfrm>
            <a:prstGeom prst="line">
              <a:avLst/>
            </a:prstGeom>
            <a:ln w="69850"/>
          </p:spPr>
          <p:style>
            <a:lnRef idx="1">
              <a:schemeClr val="accent1"/>
            </a:lnRef>
            <a:fillRef idx="0">
              <a:schemeClr val="accent1"/>
            </a:fillRef>
            <a:effectRef idx="0">
              <a:schemeClr val="accent1"/>
            </a:effectRef>
            <a:fontRef idx="minor">
              <a:schemeClr val="tx1"/>
            </a:fontRef>
          </p:style>
        </p:cxnSp>
      </p:grpSp>
      <p:sp>
        <p:nvSpPr>
          <p:cNvPr id="6" name="Title 1">
            <a:extLst>
              <a:ext uri="{FF2B5EF4-FFF2-40B4-BE49-F238E27FC236}">
                <a16:creationId xmlns:a16="http://schemas.microsoft.com/office/drawing/2014/main" id="{B892C917-8786-4439-86C9-48A790EF3645}"/>
              </a:ext>
            </a:extLst>
          </p:cNvPr>
          <p:cNvSpPr>
            <a:spLocks noGrp="1"/>
          </p:cNvSpPr>
          <p:nvPr>
            <p:ph type="ctrTitle" hasCustomPrompt="1"/>
          </p:nvPr>
        </p:nvSpPr>
        <p:spPr>
          <a:xfrm>
            <a:off x="504461" y="674252"/>
            <a:ext cx="4388918" cy="2006784"/>
          </a:xfrm>
          <a:prstGeom prst="rect">
            <a:avLst/>
          </a:prstGeom>
          <a:ln>
            <a:noFill/>
          </a:ln>
        </p:spPr>
        <p:txBody>
          <a:bodyPr anchor="b"/>
          <a:lstStyle>
            <a:lvl1pPr marL="0" indent="0">
              <a:lnSpc>
                <a:spcPct val="100000"/>
              </a:lnSpc>
              <a:defRPr sz="4400" baseline="0">
                <a:solidFill>
                  <a:schemeClr val="tx1"/>
                </a:solidFill>
              </a:defRPr>
            </a:lvl1pPr>
          </a:lstStyle>
          <a:p>
            <a:r>
              <a:rPr lang="en-US" dirty="0"/>
              <a:t>44pt headline,</a:t>
            </a:r>
            <a:br>
              <a:rPr lang="en-US" dirty="0"/>
            </a:br>
            <a:r>
              <a:rPr lang="en-US" dirty="0"/>
              <a:t>three lines max</a:t>
            </a:r>
            <a:br>
              <a:rPr lang="en-US" dirty="0"/>
            </a:br>
            <a:endParaRPr lang="en-US" dirty="0"/>
          </a:p>
        </p:txBody>
      </p:sp>
      <p:sp>
        <p:nvSpPr>
          <p:cNvPr id="7" name="Text Placeholder 25">
            <a:extLst>
              <a:ext uri="{FF2B5EF4-FFF2-40B4-BE49-F238E27FC236}">
                <a16:creationId xmlns:a16="http://schemas.microsoft.com/office/drawing/2014/main" id="{7600165A-F42F-4D95-9825-6D89155AC4C9}"/>
              </a:ext>
            </a:extLst>
          </p:cNvPr>
          <p:cNvSpPr>
            <a:spLocks noGrp="1"/>
          </p:cNvSpPr>
          <p:nvPr>
            <p:ph type="body" sz="quarter" idx="10" hasCustomPrompt="1"/>
          </p:nvPr>
        </p:nvSpPr>
        <p:spPr>
          <a:xfrm>
            <a:off x="504461" y="3833477"/>
            <a:ext cx="2590800" cy="355609"/>
          </a:xfrm>
          <a:prstGeom prst="rect">
            <a:avLst/>
          </a:prstGeom>
        </p:spPr>
        <p:txBody>
          <a:bodyPr lIns="0" tIns="0" rIns="0" bIns="0" anchor="t">
            <a:noAutofit/>
          </a:bodyPr>
          <a:lstStyle>
            <a:lvl1pPr marL="119063" indent="0">
              <a:lnSpc>
                <a:spcPct val="100000"/>
              </a:lnSpc>
              <a:buNone/>
              <a:defRPr sz="1800">
                <a:solidFill>
                  <a:schemeClr val="tx1"/>
                </a:solidFill>
                <a:latin typeface="Arial Nova Light" panose="020B0304020202020204" pitchFamily="34" charset="0"/>
                <a:cs typeface="Arial" panose="020B0604020202020204" pitchFamily="34" charset="0"/>
              </a:defRPr>
            </a:lvl1pPr>
          </a:lstStyle>
          <a:p>
            <a:pPr lvl="0"/>
            <a:r>
              <a:rPr lang="en-US" dirty="0"/>
              <a:t>Month X, XXXX</a:t>
            </a:r>
          </a:p>
        </p:txBody>
      </p:sp>
      <p:sp>
        <p:nvSpPr>
          <p:cNvPr id="8" name="Text Placeholder 28">
            <a:extLst>
              <a:ext uri="{FF2B5EF4-FFF2-40B4-BE49-F238E27FC236}">
                <a16:creationId xmlns:a16="http://schemas.microsoft.com/office/drawing/2014/main" id="{7D842A3E-1DC0-40A3-84DB-BFE03A2B2C81}"/>
              </a:ext>
            </a:extLst>
          </p:cNvPr>
          <p:cNvSpPr>
            <a:spLocks noGrp="1"/>
          </p:cNvSpPr>
          <p:nvPr>
            <p:ph type="body" sz="quarter" idx="11" hasCustomPrompt="1"/>
          </p:nvPr>
        </p:nvSpPr>
        <p:spPr>
          <a:xfrm>
            <a:off x="504460" y="2838453"/>
            <a:ext cx="4388919" cy="732061"/>
          </a:xfrm>
          <a:prstGeom prst="rect">
            <a:avLst/>
          </a:prstGeom>
        </p:spPr>
        <p:txBody>
          <a:bodyPr wrap="square" lIns="0" tIns="0" rIns="0" bIns="0" anchor="t">
            <a:noAutofit/>
          </a:bodyPr>
          <a:lstStyle>
            <a:lvl1pPr marL="119063" indent="0">
              <a:lnSpc>
                <a:spcPct val="100000"/>
              </a:lnSpc>
              <a:spcBef>
                <a:spcPts val="0"/>
              </a:spcBef>
              <a:buNone/>
              <a:defRPr sz="2400" baseline="0">
                <a:solidFill>
                  <a:schemeClr val="tx1"/>
                </a:solidFill>
              </a:defRPr>
            </a:lvl1pPr>
          </a:lstStyle>
          <a:p>
            <a:pPr lvl="0"/>
            <a:r>
              <a:rPr lang="en-US" dirty="0"/>
              <a:t>24pt subhead two lines max,</a:t>
            </a:r>
          </a:p>
          <a:p>
            <a:pPr lvl="0"/>
            <a:endParaRPr lang="en-US" dirty="0"/>
          </a:p>
        </p:txBody>
      </p:sp>
    </p:spTree>
    <p:extLst>
      <p:ext uri="{BB962C8B-B14F-4D97-AF65-F5344CB8AC3E}">
        <p14:creationId xmlns:p14="http://schemas.microsoft.com/office/powerpoint/2010/main" val="40277170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terior Option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1CBE95-A4EF-4CF7-8FB3-0B9582866005}"/>
              </a:ext>
            </a:extLst>
          </p:cNvPr>
          <p:cNvSpPr>
            <a:spLocks noGrp="1"/>
          </p:cNvSpPr>
          <p:nvPr>
            <p:ph idx="1"/>
          </p:nvPr>
        </p:nvSpPr>
        <p:spPr>
          <a:xfrm>
            <a:off x="612251" y="1276185"/>
            <a:ext cx="10972799" cy="4470192"/>
          </a:xfrm>
          <a:prstGeom prst="rect">
            <a:avLst/>
          </a:prstGeom>
        </p:spPr>
        <p:txBody>
          <a:bodyPr/>
          <a:lstStyle>
            <a:lvl1pPr>
              <a:defRPr/>
            </a:lvl1pPr>
            <a:lvl2pPr>
              <a:defRPr/>
            </a:lvl2pPr>
            <a:lvl3pPr>
              <a:defRPr/>
            </a:lvl3pPr>
            <a:lvl4pPr>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itle Placeholder 1">
            <a:extLst>
              <a:ext uri="{FF2B5EF4-FFF2-40B4-BE49-F238E27FC236}">
                <a16:creationId xmlns:a16="http://schemas.microsoft.com/office/drawing/2014/main" id="{941BD6FB-05C1-4128-9336-5E01476D44C7}"/>
              </a:ext>
            </a:extLst>
          </p:cNvPr>
          <p:cNvSpPr>
            <a:spLocks noGrp="1"/>
          </p:cNvSpPr>
          <p:nvPr>
            <p:ph type="title"/>
          </p:nvPr>
        </p:nvSpPr>
        <p:spPr>
          <a:xfrm>
            <a:off x="612251" y="365125"/>
            <a:ext cx="10972799" cy="536027"/>
          </a:xfrm>
          <a:prstGeom prst="rect">
            <a:avLst/>
          </a:prstGeom>
        </p:spPr>
        <p:txBody>
          <a:bodyPr vert="horz" lIns="91440" tIns="45720" rIns="91440" bIns="45720" rtlCol="0" anchor="ctr">
            <a:noAutofit/>
          </a:bodyPr>
          <a:lstStyle>
            <a:lvl1pPr>
              <a:defRPr/>
            </a:lvl1pPr>
          </a:lstStyle>
          <a:p>
            <a:r>
              <a:rPr lang="en-US" dirty="0"/>
              <a:t>Click to edit Master title style</a:t>
            </a:r>
          </a:p>
        </p:txBody>
      </p:sp>
      <p:pic>
        <p:nvPicPr>
          <p:cNvPr id="7" name="Picture 6">
            <a:extLst>
              <a:ext uri="{FF2B5EF4-FFF2-40B4-BE49-F238E27FC236}">
                <a16:creationId xmlns:a16="http://schemas.microsoft.com/office/drawing/2014/main" id="{F74B56FC-EC2D-4C9C-9720-B22CF586EDA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11112" y="6028662"/>
            <a:ext cx="1897243" cy="613479"/>
          </a:xfrm>
          <a:prstGeom prst="rect">
            <a:avLst/>
          </a:prstGeom>
        </p:spPr>
      </p:pic>
    </p:spTree>
    <p:extLst>
      <p:ext uri="{BB962C8B-B14F-4D97-AF65-F5344CB8AC3E}">
        <p14:creationId xmlns:p14="http://schemas.microsoft.com/office/powerpoint/2010/main" val="33230826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terior Option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1CBE95-A4EF-4CF7-8FB3-0B9582866005}"/>
              </a:ext>
            </a:extLst>
          </p:cNvPr>
          <p:cNvSpPr>
            <a:spLocks noGrp="1"/>
          </p:cNvSpPr>
          <p:nvPr userDrawn="1">
            <p:ph idx="1"/>
          </p:nvPr>
        </p:nvSpPr>
        <p:spPr>
          <a:xfrm>
            <a:off x="612251" y="1276184"/>
            <a:ext cx="10972799" cy="4277451"/>
          </a:xfrm>
          <a:prstGeom prst="rect">
            <a:avLst/>
          </a:prstGeom>
        </p:spPr>
        <p:txBody>
          <a:bodyPr/>
          <a:lstStyle>
            <a:lvl1pPr>
              <a:defRPr/>
            </a:lvl1pPr>
            <a:lvl2pPr>
              <a:defRPr/>
            </a:lvl2pPr>
            <a:lvl3pPr>
              <a:defRPr/>
            </a:lvl3pPr>
            <a:lvl4pPr>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itle Placeholder 1">
            <a:extLst>
              <a:ext uri="{FF2B5EF4-FFF2-40B4-BE49-F238E27FC236}">
                <a16:creationId xmlns:a16="http://schemas.microsoft.com/office/drawing/2014/main" id="{941BD6FB-05C1-4128-9336-5E01476D44C7}"/>
              </a:ext>
            </a:extLst>
          </p:cNvPr>
          <p:cNvSpPr>
            <a:spLocks noGrp="1"/>
          </p:cNvSpPr>
          <p:nvPr userDrawn="1">
            <p:ph type="title"/>
          </p:nvPr>
        </p:nvSpPr>
        <p:spPr>
          <a:xfrm>
            <a:off x="612251" y="365125"/>
            <a:ext cx="10972799" cy="536027"/>
          </a:xfrm>
          <a:prstGeom prst="rect">
            <a:avLst/>
          </a:prstGeom>
        </p:spPr>
        <p:txBody>
          <a:bodyPr vert="horz" lIns="91440" tIns="45720" rIns="91440" bIns="45720" rtlCol="0" anchor="ctr">
            <a:noAutofit/>
          </a:bodyPr>
          <a:lstStyle>
            <a:lvl1pPr>
              <a:defRPr/>
            </a:lvl1pPr>
          </a:lstStyle>
          <a:p>
            <a:r>
              <a:rPr lang="en-US" dirty="0"/>
              <a:t>Click to edit Master title style</a:t>
            </a:r>
          </a:p>
        </p:txBody>
      </p:sp>
      <p:grpSp>
        <p:nvGrpSpPr>
          <p:cNvPr id="14" name="Group 13">
            <a:extLst>
              <a:ext uri="{FF2B5EF4-FFF2-40B4-BE49-F238E27FC236}">
                <a16:creationId xmlns:a16="http://schemas.microsoft.com/office/drawing/2014/main" id="{2A376B51-973E-4CDA-862A-5466EB9B7D8B}"/>
              </a:ext>
            </a:extLst>
          </p:cNvPr>
          <p:cNvGrpSpPr/>
          <p:nvPr userDrawn="1"/>
        </p:nvGrpSpPr>
        <p:grpSpPr>
          <a:xfrm>
            <a:off x="-11583" y="5725633"/>
            <a:ext cx="12206916" cy="1137683"/>
            <a:chOff x="-11583" y="5725633"/>
            <a:chExt cx="12206916" cy="1137683"/>
          </a:xfrm>
        </p:grpSpPr>
        <p:sp>
          <p:nvSpPr>
            <p:cNvPr id="15" name="Freeform: Shape 14">
              <a:extLst>
                <a:ext uri="{FF2B5EF4-FFF2-40B4-BE49-F238E27FC236}">
                  <a16:creationId xmlns:a16="http://schemas.microsoft.com/office/drawing/2014/main" id="{79552886-F0FB-4CD5-B190-7AE24155EE40}"/>
                </a:ext>
              </a:extLst>
            </p:cNvPr>
            <p:cNvSpPr/>
            <p:nvPr userDrawn="1"/>
          </p:nvSpPr>
          <p:spPr>
            <a:xfrm>
              <a:off x="0" y="5725633"/>
              <a:ext cx="12190228" cy="1137683"/>
            </a:xfrm>
            <a:custGeom>
              <a:avLst/>
              <a:gdLst>
                <a:gd name="connsiteX0" fmla="*/ 0 w 12190228"/>
                <a:gd name="connsiteY0" fmla="*/ 802758 h 1137683"/>
                <a:gd name="connsiteX1" fmla="*/ 0 w 12190228"/>
                <a:gd name="connsiteY1" fmla="*/ 1137683 h 1137683"/>
                <a:gd name="connsiteX2" fmla="*/ 12190228 w 12190228"/>
                <a:gd name="connsiteY2" fmla="*/ 1132367 h 1137683"/>
                <a:gd name="connsiteX3" fmla="*/ 12190228 w 12190228"/>
                <a:gd name="connsiteY3" fmla="*/ 0 h 1137683"/>
                <a:gd name="connsiteX4" fmla="*/ 0 w 12190228"/>
                <a:gd name="connsiteY4" fmla="*/ 802758 h 1137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228" h="1137683">
                  <a:moveTo>
                    <a:pt x="0" y="802758"/>
                  </a:moveTo>
                  <a:lnTo>
                    <a:pt x="0" y="1137683"/>
                  </a:lnTo>
                  <a:lnTo>
                    <a:pt x="12190228" y="1132367"/>
                  </a:lnTo>
                  <a:lnTo>
                    <a:pt x="12190228" y="0"/>
                  </a:lnTo>
                  <a:lnTo>
                    <a:pt x="0" y="802758"/>
                  </a:lnTo>
                  <a:close/>
                </a:path>
              </a:pathLst>
            </a:custGeom>
            <a:pattFill prst="wdUpDiag">
              <a:fgClr>
                <a:schemeClr val="tx1"/>
              </a:fgClr>
              <a:bgClr>
                <a:srgbClr val="4B4B4B"/>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cxnSp>
          <p:nvCxnSpPr>
            <p:cNvPr id="17" name="Straight Connector 16">
              <a:extLst>
                <a:ext uri="{FF2B5EF4-FFF2-40B4-BE49-F238E27FC236}">
                  <a16:creationId xmlns:a16="http://schemas.microsoft.com/office/drawing/2014/main" id="{C79E44E4-CCF8-4BD9-B1FB-2917EA97ABD0}"/>
                </a:ext>
              </a:extLst>
            </p:cNvPr>
            <p:cNvCxnSpPr>
              <a:cxnSpLocks/>
            </p:cNvCxnSpPr>
            <p:nvPr userDrawn="1"/>
          </p:nvCxnSpPr>
          <p:spPr>
            <a:xfrm flipV="1">
              <a:off x="-11583" y="5738564"/>
              <a:ext cx="12206916" cy="791703"/>
            </a:xfrm>
            <a:prstGeom prst="line">
              <a:avLst/>
            </a:prstGeom>
            <a:ln w="69850"/>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20C5E7A9-B265-47B9-B186-2D8448C19F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11112" y="6028662"/>
              <a:ext cx="1897243" cy="613479"/>
            </a:xfrm>
            <a:prstGeom prst="rect">
              <a:avLst/>
            </a:prstGeom>
            <a:effectLst>
              <a:glow>
                <a:srgbClr val="4B4B4B">
                  <a:alpha val="40000"/>
                </a:srgbClr>
              </a:glow>
            </a:effectLst>
          </p:spPr>
        </p:pic>
      </p:grpSp>
    </p:spTree>
    <p:extLst>
      <p:ext uri="{BB962C8B-B14F-4D97-AF65-F5344CB8AC3E}">
        <p14:creationId xmlns:p14="http://schemas.microsoft.com/office/powerpoint/2010/main" val="25286488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terior - Title Only">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5CF88680-327D-4358-AC63-3EFDAAC06D6E}"/>
              </a:ext>
            </a:extLst>
          </p:cNvPr>
          <p:cNvSpPr>
            <a:spLocks noGrp="1"/>
          </p:cNvSpPr>
          <p:nvPr>
            <p:ph type="title"/>
          </p:nvPr>
        </p:nvSpPr>
        <p:spPr>
          <a:xfrm>
            <a:off x="612251" y="365125"/>
            <a:ext cx="10972799" cy="536027"/>
          </a:xfrm>
          <a:prstGeom prst="rect">
            <a:avLst/>
          </a:prstGeom>
        </p:spPr>
        <p:txBody>
          <a:bodyPr vert="horz" lIns="91440" tIns="45720" rIns="91440" bIns="45720" rtlCol="0" anchor="ctr">
            <a:noAutofit/>
          </a:bodyPr>
          <a:lstStyle>
            <a:lvl1pPr>
              <a:defRPr/>
            </a:lvl1pPr>
          </a:lstStyle>
          <a:p>
            <a:r>
              <a:rPr lang="en-US" dirty="0"/>
              <a:t>Click to edit Master title style</a:t>
            </a:r>
          </a:p>
        </p:txBody>
      </p:sp>
      <p:pic>
        <p:nvPicPr>
          <p:cNvPr id="6" name="Picture 5">
            <a:extLst>
              <a:ext uri="{FF2B5EF4-FFF2-40B4-BE49-F238E27FC236}">
                <a16:creationId xmlns:a16="http://schemas.microsoft.com/office/drawing/2014/main" id="{9ED4D595-C664-4202-BB52-6D20B244A80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11112" y="6028662"/>
            <a:ext cx="1897243" cy="613479"/>
          </a:xfrm>
          <a:prstGeom prst="rect">
            <a:avLst/>
          </a:prstGeom>
        </p:spPr>
      </p:pic>
    </p:spTree>
    <p:extLst>
      <p:ext uri="{BB962C8B-B14F-4D97-AF65-F5344CB8AC3E}">
        <p14:creationId xmlns:p14="http://schemas.microsoft.com/office/powerpoint/2010/main" val="1607815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Optio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CB4850-C449-4B1D-8B3C-6A6A7256BF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11112" y="6028662"/>
            <a:ext cx="1897243" cy="613479"/>
          </a:xfrm>
          <a:prstGeom prst="rect">
            <a:avLst/>
          </a:prstGeom>
        </p:spPr>
      </p:pic>
    </p:spTree>
    <p:extLst>
      <p:ext uri="{BB962C8B-B14F-4D97-AF65-F5344CB8AC3E}">
        <p14:creationId xmlns:p14="http://schemas.microsoft.com/office/powerpoint/2010/main" val="35282927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Option #2">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5B4445D-36E5-4504-BBD4-1848A0C66225}"/>
              </a:ext>
            </a:extLst>
          </p:cNvPr>
          <p:cNvGrpSpPr/>
          <p:nvPr userDrawn="1"/>
        </p:nvGrpSpPr>
        <p:grpSpPr>
          <a:xfrm>
            <a:off x="-11583" y="5725633"/>
            <a:ext cx="12206916" cy="1137683"/>
            <a:chOff x="-11583" y="5725633"/>
            <a:chExt cx="12206916" cy="1137683"/>
          </a:xfrm>
        </p:grpSpPr>
        <p:sp>
          <p:nvSpPr>
            <p:cNvPr id="9" name="Freeform: Shape 8">
              <a:extLst>
                <a:ext uri="{FF2B5EF4-FFF2-40B4-BE49-F238E27FC236}">
                  <a16:creationId xmlns:a16="http://schemas.microsoft.com/office/drawing/2014/main" id="{B96272D1-2304-4C2A-A75A-340BB6E5D908}"/>
                </a:ext>
              </a:extLst>
            </p:cNvPr>
            <p:cNvSpPr/>
            <p:nvPr userDrawn="1"/>
          </p:nvSpPr>
          <p:spPr>
            <a:xfrm>
              <a:off x="0" y="5725633"/>
              <a:ext cx="12190228" cy="1137683"/>
            </a:xfrm>
            <a:custGeom>
              <a:avLst/>
              <a:gdLst>
                <a:gd name="connsiteX0" fmla="*/ 0 w 12190228"/>
                <a:gd name="connsiteY0" fmla="*/ 802758 h 1137683"/>
                <a:gd name="connsiteX1" fmla="*/ 0 w 12190228"/>
                <a:gd name="connsiteY1" fmla="*/ 1137683 h 1137683"/>
                <a:gd name="connsiteX2" fmla="*/ 12190228 w 12190228"/>
                <a:gd name="connsiteY2" fmla="*/ 1132367 h 1137683"/>
                <a:gd name="connsiteX3" fmla="*/ 12190228 w 12190228"/>
                <a:gd name="connsiteY3" fmla="*/ 0 h 1137683"/>
                <a:gd name="connsiteX4" fmla="*/ 0 w 12190228"/>
                <a:gd name="connsiteY4" fmla="*/ 802758 h 1137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228" h="1137683">
                  <a:moveTo>
                    <a:pt x="0" y="802758"/>
                  </a:moveTo>
                  <a:lnTo>
                    <a:pt x="0" y="1137683"/>
                  </a:lnTo>
                  <a:lnTo>
                    <a:pt x="12190228" y="1132367"/>
                  </a:lnTo>
                  <a:lnTo>
                    <a:pt x="12190228" y="0"/>
                  </a:lnTo>
                  <a:lnTo>
                    <a:pt x="0" y="802758"/>
                  </a:lnTo>
                  <a:close/>
                </a:path>
              </a:pathLst>
            </a:custGeom>
            <a:pattFill prst="wdUpDiag">
              <a:fgClr>
                <a:schemeClr val="tx1"/>
              </a:fgClr>
              <a:bgClr>
                <a:srgbClr val="4B4B4B"/>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cxnSp>
          <p:nvCxnSpPr>
            <p:cNvPr id="10" name="Straight Connector 9">
              <a:extLst>
                <a:ext uri="{FF2B5EF4-FFF2-40B4-BE49-F238E27FC236}">
                  <a16:creationId xmlns:a16="http://schemas.microsoft.com/office/drawing/2014/main" id="{B307F077-D9BE-481C-AFE3-13DFFB475723}"/>
                </a:ext>
              </a:extLst>
            </p:cNvPr>
            <p:cNvCxnSpPr>
              <a:cxnSpLocks/>
            </p:cNvCxnSpPr>
            <p:nvPr userDrawn="1"/>
          </p:nvCxnSpPr>
          <p:spPr>
            <a:xfrm flipV="1">
              <a:off x="-11583" y="5738564"/>
              <a:ext cx="12206916" cy="791703"/>
            </a:xfrm>
            <a:prstGeom prst="line">
              <a:avLst/>
            </a:prstGeom>
            <a:ln w="69850"/>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0026A5B-68ED-42CF-AA6F-C9A82D966A6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11112" y="6028662"/>
              <a:ext cx="1897243" cy="613479"/>
            </a:xfrm>
            <a:prstGeom prst="rect">
              <a:avLst/>
            </a:prstGeom>
            <a:effectLst>
              <a:glow>
                <a:srgbClr val="4B4B4B">
                  <a:alpha val="40000"/>
                </a:srgbClr>
              </a:glow>
            </a:effectLst>
          </p:spPr>
        </p:pic>
      </p:grpSp>
    </p:spTree>
    <p:extLst>
      <p:ext uri="{BB962C8B-B14F-4D97-AF65-F5344CB8AC3E}">
        <p14:creationId xmlns:p14="http://schemas.microsoft.com/office/powerpoint/2010/main" val="40739112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terior - Two Colum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466D12-F22C-48A3-BA98-B828FDC48C7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11112" y="6028662"/>
            <a:ext cx="1897243" cy="613479"/>
          </a:xfrm>
          <a:prstGeom prst="rect">
            <a:avLst/>
          </a:prstGeom>
        </p:spPr>
      </p:pic>
      <p:sp>
        <p:nvSpPr>
          <p:cNvPr id="6" name="Title Placeholder 1">
            <a:extLst>
              <a:ext uri="{FF2B5EF4-FFF2-40B4-BE49-F238E27FC236}">
                <a16:creationId xmlns:a16="http://schemas.microsoft.com/office/drawing/2014/main" id="{1D36F34E-011A-4149-835B-059C3FD9DAAD}"/>
              </a:ext>
            </a:extLst>
          </p:cNvPr>
          <p:cNvSpPr>
            <a:spLocks noGrp="1"/>
          </p:cNvSpPr>
          <p:nvPr>
            <p:ph type="title"/>
          </p:nvPr>
        </p:nvSpPr>
        <p:spPr>
          <a:xfrm>
            <a:off x="612251" y="365125"/>
            <a:ext cx="10972799" cy="536027"/>
          </a:xfrm>
          <a:prstGeom prst="rect">
            <a:avLst/>
          </a:prstGeom>
        </p:spPr>
        <p:txBody>
          <a:bodyPr vert="horz" lIns="91440" tIns="45720" rIns="91440" bIns="45720" rtlCol="0" anchor="ctr">
            <a:noAutofit/>
          </a:bodyPr>
          <a:lstStyle>
            <a:lvl1pPr>
              <a:defRPr/>
            </a:lvl1pPr>
          </a:lstStyle>
          <a:p>
            <a:r>
              <a:rPr lang="en-US" dirty="0"/>
              <a:t>Click to edit Master title style</a:t>
            </a:r>
          </a:p>
        </p:txBody>
      </p:sp>
      <p:sp>
        <p:nvSpPr>
          <p:cNvPr id="7" name="Content Placeholder 2">
            <a:extLst>
              <a:ext uri="{FF2B5EF4-FFF2-40B4-BE49-F238E27FC236}">
                <a16:creationId xmlns:a16="http://schemas.microsoft.com/office/drawing/2014/main" id="{84A3E0F9-1892-4308-9354-A04AFA7F57F5}"/>
              </a:ext>
            </a:extLst>
          </p:cNvPr>
          <p:cNvSpPr>
            <a:spLocks noGrp="1"/>
          </p:cNvSpPr>
          <p:nvPr>
            <p:ph sz="half" idx="1"/>
          </p:nvPr>
        </p:nvSpPr>
        <p:spPr>
          <a:xfrm>
            <a:off x="612252" y="1308847"/>
            <a:ext cx="5407548" cy="4226859"/>
          </a:xfrm>
          <a:prstGeom prst="rect">
            <a:avLst/>
          </a:prstGeom>
        </p:spPr>
        <p:txBody>
          <a:bodyPr/>
          <a:lstStyle>
            <a:lvl1pPr>
              <a:defRPr/>
            </a:lvl1pPr>
            <a:lvl2pPr>
              <a:defRPr/>
            </a:lvl2pPr>
            <a:lvl3pPr>
              <a:defRPr/>
            </a:lvl3pPr>
            <a:lvl4pPr>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Content Placeholder 3">
            <a:extLst>
              <a:ext uri="{FF2B5EF4-FFF2-40B4-BE49-F238E27FC236}">
                <a16:creationId xmlns:a16="http://schemas.microsoft.com/office/drawing/2014/main" id="{0B1F217B-F130-401C-A289-F8F611F3B726}"/>
              </a:ext>
            </a:extLst>
          </p:cNvPr>
          <p:cNvSpPr>
            <a:spLocks noGrp="1"/>
          </p:cNvSpPr>
          <p:nvPr>
            <p:ph sz="half" idx="2"/>
          </p:nvPr>
        </p:nvSpPr>
        <p:spPr>
          <a:xfrm>
            <a:off x="6194612" y="1308847"/>
            <a:ext cx="5385136" cy="4226859"/>
          </a:xfrm>
          <a:prstGeom prst="rect">
            <a:avLst/>
          </a:prstGeom>
        </p:spPr>
        <p:txBody>
          <a:bodyPr/>
          <a:lstStyle>
            <a:lvl1pPr>
              <a:defRPr/>
            </a:lvl1pPr>
            <a:lvl2pPr>
              <a:defRPr/>
            </a:lvl2pPr>
            <a:lvl3pPr>
              <a:defRPr/>
            </a:lvl3pPr>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6293775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terior - Two Column Option #2">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8E19781-4955-4DED-8967-76708B5DE141}"/>
              </a:ext>
            </a:extLst>
          </p:cNvPr>
          <p:cNvSpPr>
            <a:spLocks noGrp="1"/>
          </p:cNvSpPr>
          <p:nvPr>
            <p:ph sz="half" idx="1"/>
          </p:nvPr>
        </p:nvSpPr>
        <p:spPr>
          <a:xfrm>
            <a:off x="612252" y="1308847"/>
            <a:ext cx="5407548" cy="4226859"/>
          </a:xfrm>
          <a:prstGeom prst="rect">
            <a:avLst/>
          </a:prstGeom>
        </p:spPr>
        <p:txBody>
          <a:bodyPr/>
          <a:lstStyle>
            <a:lvl1pPr>
              <a:defRPr/>
            </a:lvl1pPr>
            <a:lvl2pPr>
              <a:defRPr/>
            </a:lvl2pPr>
            <a:lvl3pPr>
              <a:defRPr/>
            </a:lvl3pPr>
            <a:lvl4pPr>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Content Placeholder 3">
            <a:extLst>
              <a:ext uri="{FF2B5EF4-FFF2-40B4-BE49-F238E27FC236}">
                <a16:creationId xmlns:a16="http://schemas.microsoft.com/office/drawing/2014/main" id="{5A16DAD0-0F9A-49F1-AF70-C0B0555CF923}"/>
              </a:ext>
            </a:extLst>
          </p:cNvPr>
          <p:cNvSpPr>
            <a:spLocks noGrp="1"/>
          </p:cNvSpPr>
          <p:nvPr>
            <p:ph sz="half" idx="2"/>
          </p:nvPr>
        </p:nvSpPr>
        <p:spPr>
          <a:xfrm>
            <a:off x="6194612" y="1308847"/>
            <a:ext cx="5385136" cy="4226859"/>
          </a:xfrm>
          <a:prstGeom prst="rect">
            <a:avLst/>
          </a:prstGeom>
        </p:spPr>
        <p:txBody>
          <a:bodyPr/>
          <a:lstStyle>
            <a:lvl1pPr>
              <a:defRPr/>
            </a:lvl1pPr>
            <a:lvl2pPr>
              <a:defRPr/>
            </a:lvl2pPr>
            <a:lvl3pPr>
              <a:defRPr/>
            </a:lvl3pPr>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9" name="Group 8">
            <a:extLst>
              <a:ext uri="{FF2B5EF4-FFF2-40B4-BE49-F238E27FC236}">
                <a16:creationId xmlns:a16="http://schemas.microsoft.com/office/drawing/2014/main" id="{4F23FD7B-5599-4682-9ADC-B63E95CA8C06}"/>
              </a:ext>
            </a:extLst>
          </p:cNvPr>
          <p:cNvGrpSpPr/>
          <p:nvPr userDrawn="1"/>
        </p:nvGrpSpPr>
        <p:grpSpPr>
          <a:xfrm>
            <a:off x="-11583" y="5725633"/>
            <a:ext cx="12206916" cy="1137683"/>
            <a:chOff x="-11583" y="5725633"/>
            <a:chExt cx="12206916" cy="1137683"/>
          </a:xfrm>
        </p:grpSpPr>
        <p:sp>
          <p:nvSpPr>
            <p:cNvPr id="17" name="Freeform: Shape 16">
              <a:extLst>
                <a:ext uri="{FF2B5EF4-FFF2-40B4-BE49-F238E27FC236}">
                  <a16:creationId xmlns:a16="http://schemas.microsoft.com/office/drawing/2014/main" id="{3AA7DC2D-F5E8-48CE-8EC6-43918D098393}"/>
                </a:ext>
              </a:extLst>
            </p:cNvPr>
            <p:cNvSpPr/>
            <p:nvPr userDrawn="1"/>
          </p:nvSpPr>
          <p:spPr>
            <a:xfrm>
              <a:off x="0" y="5725633"/>
              <a:ext cx="12190228" cy="1137683"/>
            </a:xfrm>
            <a:custGeom>
              <a:avLst/>
              <a:gdLst>
                <a:gd name="connsiteX0" fmla="*/ 0 w 12190228"/>
                <a:gd name="connsiteY0" fmla="*/ 802758 h 1137683"/>
                <a:gd name="connsiteX1" fmla="*/ 0 w 12190228"/>
                <a:gd name="connsiteY1" fmla="*/ 1137683 h 1137683"/>
                <a:gd name="connsiteX2" fmla="*/ 12190228 w 12190228"/>
                <a:gd name="connsiteY2" fmla="*/ 1132367 h 1137683"/>
                <a:gd name="connsiteX3" fmla="*/ 12190228 w 12190228"/>
                <a:gd name="connsiteY3" fmla="*/ 0 h 1137683"/>
                <a:gd name="connsiteX4" fmla="*/ 0 w 12190228"/>
                <a:gd name="connsiteY4" fmla="*/ 802758 h 1137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228" h="1137683">
                  <a:moveTo>
                    <a:pt x="0" y="802758"/>
                  </a:moveTo>
                  <a:lnTo>
                    <a:pt x="0" y="1137683"/>
                  </a:lnTo>
                  <a:lnTo>
                    <a:pt x="12190228" y="1132367"/>
                  </a:lnTo>
                  <a:lnTo>
                    <a:pt x="12190228" y="0"/>
                  </a:lnTo>
                  <a:lnTo>
                    <a:pt x="0" y="802758"/>
                  </a:lnTo>
                  <a:close/>
                </a:path>
              </a:pathLst>
            </a:custGeom>
            <a:pattFill prst="wdUpDiag">
              <a:fgClr>
                <a:schemeClr val="tx1"/>
              </a:fgClr>
              <a:bgClr>
                <a:srgbClr val="4B4B4B"/>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cxnSp>
          <p:nvCxnSpPr>
            <p:cNvPr id="18" name="Straight Connector 17">
              <a:extLst>
                <a:ext uri="{FF2B5EF4-FFF2-40B4-BE49-F238E27FC236}">
                  <a16:creationId xmlns:a16="http://schemas.microsoft.com/office/drawing/2014/main" id="{CF615670-7C19-493A-B0E0-17D1AC6687C9}"/>
                </a:ext>
              </a:extLst>
            </p:cNvPr>
            <p:cNvCxnSpPr>
              <a:cxnSpLocks/>
            </p:cNvCxnSpPr>
            <p:nvPr userDrawn="1"/>
          </p:nvCxnSpPr>
          <p:spPr>
            <a:xfrm flipV="1">
              <a:off x="-11583" y="5738564"/>
              <a:ext cx="12206916" cy="791703"/>
            </a:xfrm>
            <a:prstGeom prst="line">
              <a:avLst/>
            </a:prstGeom>
            <a:ln w="69850"/>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1BACC851-DD3A-43B5-81AF-1DD0CE7ADED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11112" y="6028662"/>
              <a:ext cx="1897243" cy="613479"/>
            </a:xfrm>
            <a:prstGeom prst="rect">
              <a:avLst/>
            </a:prstGeom>
            <a:effectLst>
              <a:glow>
                <a:srgbClr val="4B4B4B">
                  <a:alpha val="40000"/>
                </a:srgbClr>
              </a:glow>
            </a:effectLst>
          </p:spPr>
        </p:pic>
      </p:grpSp>
      <p:sp>
        <p:nvSpPr>
          <p:cNvPr id="13" name="Title Placeholder 1">
            <a:extLst>
              <a:ext uri="{FF2B5EF4-FFF2-40B4-BE49-F238E27FC236}">
                <a16:creationId xmlns:a16="http://schemas.microsoft.com/office/drawing/2014/main" id="{AEC00073-7315-4EAB-9ACF-FF19B2EE09A6}"/>
              </a:ext>
            </a:extLst>
          </p:cNvPr>
          <p:cNvSpPr>
            <a:spLocks noGrp="1"/>
          </p:cNvSpPr>
          <p:nvPr>
            <p:ph type="title"/>
          </p:nvPr>
        </p:nvSpPr>
        <p:spPr>
          <a:xfrm>
            <a:off x="612251" y="365125"/>
            <a:ext cx="10972799" cy="536027"/>
          </a:xfrm>
          <a:prstGeom prst="rect">
            <a:avLst/>
          </a:prstGeom>
        </p:spPr>
        <p:txBody>
          <a:bodyPr vert="horz" lIns="91440" tIns="45720" rIns="91440" bIns="45720" rtlCol="0" anchor="ctr">
            <a:noAutofit/>
          </a:bodyPr>
          <a:lstStyle>
            <a:lvl1pPr>
              <a:defRPr/>
            </a:lvl1pPr>
          </a:lstStyle>
          <a:p>
            <a:r>
              <a:rPr lang="en-US" dirty="0"/>
              <a:t>Click to edit Master title style</a:t>
            </a:r>
          </a:p>
        </p:txBody>
      </p:sp>
    </p:spTree>
    <p:extLst>
      <p:ext uri="{BB962C8B-B14F-4D97-AF65-F5344CB8AC3E}">
        <p14:creationId xmlns:p14="http://schemas.microsoft.com/office/powerpoint/2010/main" val="28869864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estions - photo bkg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5A4C8CB-BA2F-4EB4-8DA3-F6605B0C8A01}"/>
              </a:ext>
            </a:extLst>
          </p:cNvPr>
          <p:cNvGrpSpPr/>
          <p:nvPr userDrawn="1"/>
        </p:nvGrpSpPr>
        <p:grpSpPr>
          <a:xfrm>
            <a:off x="-17277" y="0"/>
            <a:ext cx="12254930" cy="6900296"/>
            <a:chOff x="-17277" y="0"/>
            <a:chExt cx="12254930" cy="6900296"/>
          </a:xfrm>
        </p:grpSpPr>
        <p:pic>
          <p:nvPicPr>
            <p:cNvPr id="11" name="Picture 10">
              <a:extLst>
                <a:ext uri="{FF2B5EF4-FFF2-40B4-BE49-F238E27FC236}">
                  <a16:creationId xmlns:a16="http://schemas.microsoft.com/office/drawing/2014/main" id="{C4E282C5-0C95-47E4-AE31-367B07C8F1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2" name="Rectangle 3">
              <a:extLst>
                <a:ext uri="{FF2B5EF4-FFF2-40B4-BE49-F238E27FC236}">
                  <a16:creationId xmlns:a16="http://schemas.microsoft.com/office/drawing/2014/main" id="{9714B19F-42DD-4B74-90E5-BC18E433BFD5}"/>
                </a:ext>
              </a:extLst>
            </p:cNvPr>
            <p:cNvSpPr/>
            <p:nvPr userDrawn="1"/>
          </p:nvSpPr>
          <p:spPr>
            <a:xfrm>
              <a:off x="-17277" y="5738564"/>
              <a:ext cx="12254930" cy="1161732"/>
            </a:xfrm>
            <a:custGeom>
              <a:avLst/>
              <a:gdLst>
                <a:gd name="connsiteX0" fmla="*/ 0 w 12206916"/>
                <a:gd name="connsiteY0" fmla="*/ 0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0 w 12206916"/>
                <a:gd name="connsiteY4" fmla="*/ 0 h 1119436"/>
                <a:gd name="connsiteX0" fmla="*/ 12085 w 12206916"/>
                <a:gd name="connsiteY0" fmla="*/ 809667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12085 w 12206916"/>
                <a:gd name="connsiteY4" fmla="*/ 809667 h 1119436"/>
                <a:gd name="connsiteX0" fmla="*/ 0 w 12210944"/>
                <a:gd name="connsiteY0" fmla="*/ 789526 h 1119436"/>
                <a:gd name="connsiteX1" fmla="*/ 12210944 w 12210944"/>
                <a:gd name="connsiteY1" fmla="*/ 0 h 1119436"/>
                <a:gd name="connsiteX2" fmla="*/ 12210944 w 12210944"/>
                <a:gd name="connsiteY2" fmla="*/ 1119436 h 1119436"/>
                <a:gd name="connsiteX3" fmla="*/ 4028 w 12210944"/>
                <a:gd name="connsiteY3" fmla="*/ 1119436 h 1119436"/>
                <a:gd name="connsiteX4" fmla="*/ 0 w 12210944"/>
                <a:gd name="connsiteY4" fmla="*/ 789526 h 111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944" h="1119436">
                  <a:moveTo>
                    <a:pt x="0" y="789526"/>
                  </a:moveTo>
                  <a:lnTo>
                    <a:pt x="12210944" y="0"/>
                  </a:lnTo>
                  <a:lnTo>
                    <a:pt x="12210944" y="1119436"/>
                  </a:lnTo>
                  <a:lnTo>
                    <a:pt x="4028" y="1119436"/>
                  </a:lnTo>
                  <a:cubicBezTo>
                    <a:pt x="2685" y="1009466"/>
                    <a:pt x="1343" y="899496"/>
                    <a:pt x="0" y="789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pic>
          <p:nvPicPr>
            <p:cNvPr id="13" name="Picture 12">
              <a:extLst>
                <a:ext uri="{FF2B5EF4-FFF2-40B4-BE49-F238E27FC236}">
                  <a16:creationId xmlns:a16="http://schemas.microsoft.com/office/drawing/2014/main" id="{C10EC120-40A4-437D-97FD-1A7C671650D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11112" y="6028662"/>
              <a:ext cx="1897243" cy="613479"/>
            </a:xfrm>
            <a:prstGeom prst="rect">
              <a:avLst/>
            </a:prstGeom>
          </p:spPr>
        </p:pic>
        <p:cxnSp>
          <p:nvCxnSpPr>
            <p:cNvPr id="14" name="Straight Connector 13">
              <a:extLst>
                <a:ext uri="{FF2B5EF4-FFF2-40B4-BE49-F238E27FC236}">
                  <a16:creationId xmlns:a16="http://schemas.microsoft.com/office/drawing/2014/main" id="{8D7DFE02-A126-4EAE-A844-F08B8113C157}"/>
                </a:ext>
              </a:extLst>
            </p:cNvPr>
            <p:cNvCxnSpPr>
              <a:cxnSpLocks/>
            </p:cNvCxnSpPr>
            <p:nvPr userDrawn="1"/>
          </p:nvCxnSpPr>
          <p:spPr>
            <a:xfrm flipV="1">
              <a:off x="-11583" y="5738564"/>
              <a:ext cx="12206916" cy="791703"/>
            </a:xfrm>
            <a:prstGeom prst="line">
              <a:avLst/>
            </a:prstGeom>
            <a:ln w="69850"/>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DCE563B1-97BD-4922-ADC9-1176083F4624}"/>
              </a:ext>
            </a:extLst>
          </p:cNvPr>
          <p:cNvSpPr txBox="1"/>
          <p:nvPr userDrawn="1"/>
        </p:nvSpPr>
        <p:spPr bwMode="auto">
          <a:xfrm>
            <a:off x="829658" y="968634"/>
            <a:ext cx="511601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rtlCol="0" anchor="b" anchorCtr="0" compatLnSpc="1">
            <a:prstTxWarp prst="textNoShape">
              <a:avLst/>
            </a:prstTxWarp>
            <a:spAutoFit/>
          </a:bodyPr>
          <a:lstStyle/>
          <a:p>
            <a:pPr algn="l"/>
            <a:r>
              <a:rPr lang="en-US" sz="4800" b="1" i="0" kern="1200" baseline="0" dirty="0">
                <a:solidFill>
                  <a:schemeClr val="tx1"/>
                </a:solidFill>
                <a:latin typeface="Arial Nova Light" panose="020B0304020202020204" pitchFamily="34" charset="0"/>
                <a:ea typeface="Tahoma" panose="020B0604030504040204" pitchFamily="34" charset="0"/>
                <a:cs typeface="Arial" panose="020B0604020202020204" pitchFamily="34" charset="0"/>
              </a:rPr>
              <a:t>Questions?</a:t>
            </a:r>
          </a:p>
        </p:txBody>
      </p:sp>
    </p:spTree>
    <p:extLst>
      <p:ext uri="{BB962C8B-B14F-4D97-AF65-F5344CB8AC3E}">
        <p14:creationId xmlns:p14="http://schemas.microsoft.com/office/powerpoint/2010/main" val="3336840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5A4C8CB-BA2F-4EB4-8DA3-F6605B0C8A01}"/>
              </a:ext>
            </a:extLst>
          </p:cNvPr>
          <p:cNvGrpSpPr/>
          <p:nvPr userDrawn="1"/>
        </p:nvGrpSpPr>
        <p:grpSpPr>
          <a:xfrm>
            <a:off x="-17277" y="0"/>
            <a:ext cx="12254930" cy="6900296"/>
            <a:chOff x="-17277" y="0"/>
            <a:chExt cx="12254930" cy="6900296"/>
          </a:xfrm>
        </p:grpSpPr>
        <p:pic>
          <p:nvPicPr>
            <p:cNvPr id="11" name="Picture 10" descr="Background pattern&#10;&#10;Description automatically generated with medium confidence">
              <a:extLst>
                <a:ext uri="{FF2B5EF4-FFF2-40B4-BE49-F238E27FC236}">
                  <a16:creationId xmlns:a16="http://schemas.microsoft.com/office/drawing/2014/main" id="{C4E282C5-0C95-47E4-AE31-367B07C8F1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3">
              <a:extLst>
                <a:ext uri="{FF2B5EF4-FFF2-40B4-BE49-F238E27FC236}">
                  <a16:creationId xmlns:a16="http://schemas.microsoft.com/office/drawing/2014/main" id="{9714B19F-42DD-4B74-90E5-BC18E433BFD5}"/>
                </a:ext>
              </a:extLst>
            </p:cNvPr>
            <p:cNvSpPr/>
            <p:nvPr userDrawn="1"/>
          </p:nvSpPr>
          <p:spPr>
            <a:xfrm>
              <a:off x="-17277" y="5738564"/>
              <a:ext cx="12254930" cy="1161732"/>
            </a:xfrm>
            <a:custGeom>
              <a:avLst/>
              <a:gdLst>
                <a:gd name="connsiteX0" fmla="*/ 0 w 12206916"/>
                <a:gd name="connsiteY0" fmla="*/ 0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0 w 12206916"/>
                <a:gd name="connsiteY4" fmla="*/ 0 h 1119436"/>
                <a:gd name="connsiteX0" fmla="*/ 12085 w 12206916"/>
                <a:gd name="connsiteY0" fmla="*/ 809667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12085 w 12206916"/>
                <a:gd name="connsiteY4" fmla="*/ 809667 h 1119436"/>
                <a:gd name="connsiteX0" fmla="*/ 0 w 12210944"/>
                <a:gd name="connsiteY0" fmla="*/ 789526 h 1119436"/>
                <a:gd name="connsiteX1" fmla="*/ 12210944 w 12210944"/>
                <a:gd name="connsiteY1" fmla="*/ 0 h 1119436"/>
                <a:gd name="connsiteX2" fmla="*/ 12210944 w 12210944"/>
                <a:gd name="connsiteY2" fmla="*/ 1119436 h 1119436"/>
                <a:gd name="connsiteX3" fmla="*/ 4028 w 12210944"/>
                <a:gd name="connsiteY3" fmla="*/ 1119436 h 1119436"/>
                <a:gd name="connsiteX4" fmla="*/ 0 w 12210944"/>
                <a:gd name="connsiteY4" fmla="*/ 789526 h 111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944" h="1119436">
                  <a:moveTo>
                    <a:pt x="0" y="789526"/>
                  </a:moveTo>
                  <a:lnTo>
                    <a:pt x="12210944" y="0"/>
                  </a:lnTo>
                  <a:lnTo>
                    <a:pt x="12210944" y="1119436"/>
                  </a:lnTo>
                  <a:lnTo>
                    <a:pt x="4028" y="1119436"/>
                  </a:lnTo>
                  <a:cubicBezTo>
                    <a:pt x="2685" y="1009466"/>
                    <a:pt x="1343" y="899496"/>
                    <a:pt x="0" y="789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pic>
          <p:nvPicPr>
            <p:cNvPr id="13" name="Picture 12">
              <a:extLst>
                <a:ext uri="{FF2B5EF4-FFF2-40B4-BE49-F238E27FC236}">
                  <a16:creationId xmlns:a16="http://schemas.microsoft.com/office/drawing/2014/main" id="{C10EC120-40A4-437D-97FD-1A7C671650D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11112" y="6028662"/>
              <a:ext cx="1897243" cy="613479"/>
            </a:xfrm>
            <a:prstGeom prst="rect">
              <a:avLst/>
            </a:prstGeom>
          </p:spPr>
        </p:pic>
        <p:cxnSp>
          <p:nvCxnSpPr>
            <p:cNvPr id="14" name="Straight Connector 13">
              <a:extLst>
                <a:ext uri="{FF2B5EF4-FFF2-40B4-BE49-F238E27FC236}">
                  <a16:creationId xmlns:a16="http://schemas.microsoft.com/office/drawing/2014/main" id="{8D7DFE02-A126-4EAE-A844-F08B8113C157}"/>
                </a:ext>
              </a:extLst>
            </p:cNvPr>
            <p:cNvCxnSpPr>
              <a:cxnSpLocks/>
            </p:cNvCxnSpPr>
            <p:nvPr userDrawn="1"/>
          </p:nvCxnSpPr>
          <p:spPr>
            <a:xfrm flipV="1">
              <a:off x="-11583" y="5738564"/>
              <a:ext cx="12206916" cy="791703"/>
            </a:xfrm>
            <a:prstGeom prst="line">
              <a:avLst/>
            </a:prstGeom>
            <a:ln w="69850"/>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DCE563B1-97BD-4922-ADC9-1176083F4624}"/>
              </a:ext>
            </a:extLst>
          </p:cNvPr>
          <p:cNvSpPr txBox="1"/>
          <p:nvPr userDrawn="1"/>
        </p:nvSpPr>
        <p:spPr bwMode="auto">
          <a:xfrm>
            <a:off x="829658" y="968634"/>
            <a:ext cx="511601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rtlCol="0" anchor="b" anchorCtr="0" compatLnSpc="1">
            <a:prstTxWarp prst="textNoShape">
              <a:avLst/>
            </a:prstTxWarp>
            <a:spAutoFit/>
          </a:bodyPr>
          <a:lstStyle/>
          <a:p>
            <a:pPr algn="l"/>
            <a:r>
              <a:rPr lang="en-US" sz="4800" b="1" i="0" kern="1200" baseline="0" dirty="0">
                <a:solidFill>
                  <a:schemeClr val="bg1"/>
                </a:solidFill>
                <a:latin typeface="Arial Nova Light" panose="020B0304020202020204" pitchFamily="34" charset="0"/>
                <a:ea typeface="Tahoma" panose="020B0604030504040204" pitchFamily="34" charset="0"/>
                <a:cs typeface="Arial" panose="020B0604020202020204" pitchFamily="34" charset="0"/>
              </a:rPr>
              <a:t>Questions?</a:t>
            </a:r>
          </a:p>
        </p:txBody>
      </p:sp>
      <p:pic>
        <p:nvPicPr>
          <p:cNvPr id="3" name="Graphic 2">
            <a:extLst>
              <a:ext uri="{FF2B5EF4-FFF2-40B4-BE49-F238E27FC236}">
                <a16:creationId xmlns:a16="http://schemas.microsoft.com/office/drawing/2014/main" id="{CE308908-FDF9-4099-B9D4-FE06FBA80E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18244" y="582417"/>
            <a:ext cx="5550090" cy="5114788"/>
          </a:xfrm>
          <a:prstGeom prst="rect">
            <a:avLst/>
          </a:prstGeom>
        </p:spPr>
      </p:pic>
    </p:spTree>
    <p:extLst>
      <p:ext uri="{BB962C8B-B14F-4D97-AF65-F5344CB8AC3E}">
        <p14:creationId xmlns:p14="http://schemas.microsoft.com/office/powerpoint/2010/main" val="13596557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 photo bkg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ED61655-34EA-4D1A-913A-F809C23A3DBD}"/>
              </a:ext>
            </a:extLst>
          </p:cNvPr>
          <p:cNvGrpSpPr/>
          <p:nvPr userDrawn="1"/>
        </p:nvGrpSpPr>
        <p:grpSpPr>
          <a:xfrm>
            <a:off x="-17277" y="0"/>
            <a:ext cx="12254930" cy="6900296"/>
            <a:chOff x="-17277" y="0"/>
            <a:chExt cx="12254930" cy="6900296"/>
          </a:xfrm>
        </p:grpSpPr>
        <p:pic>
          <p:nvPicPr>
            <p:cNvPr id="13" name="Picture 12">
              <a:extLst>
                <a:ext uri="{FF2B5EF4-FFF2-40B4-BE49-F238E27FC236}">
                  <a16:creationId xmlns:a16="http://schemas.microsoft.com/office/drawing/2014/main" id="{C86756BE-D23B-4D1C-90A7-FADBDB26EEF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4" name="Rectangle 3">
              <a:extLst>
                <a:ext uri="{FF2B5EF4-FFF2-40B4-BE49-F238E27FC236}">
                  <a16:creationId xmlns:a16="http://schemas.microsoft.com/office/drawing/2014/main" id="{2C5FF4C8-0BA6-471B-8730-AB5770313C0E}"/>
                </a:ext>
              </a:extLst>
            </p:cNvPr>
            <p:cNvSpPr/>
            <p:nvPr userDrawn="1"/>
          </p:nvSpPr>
          <p:spPr>
            <a:xfrm>
              <a:off x="-17277" y="5738564"/>
              <a:ext cx="12254930" cy="1161732"/>
            </a:xfrm>
            <a:custGeom>
              <a:avLst/>
              <a:gdLst>
                <a:gd name="connsiteX0" fmla="*/ 0 w 12206916"/>
                <a:gd name="connsiteY0" fmla="*/ 0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0 w 12206916"/>
                <a:gd name="connsiteY4" fmla="*/ 0 h 1119436"/>
                <a:gd name="connsiteX0" fmla="*/ 12085 w 12206916"/>
                <a:gd name="connsiteY0" fmla="*/ 809667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12085 w 12206916"/>
                <a:gd name="connsiteY4" fmla="*/ 809667 h 1119436"/>
                <a:gd name="connsiteX0" fmla="*/ 0 w 12210944"/>
                <a:gd name="connsiteY0" fmla="*/ 789526 h 1119436"/>
                <a:gd name="connsiteX1" fmla="*/ 12210944 w 12210944"/>
                <a:gd name="connsiteY1" fmla="*/ 0 h 1119436"/>
                <a:gd name="connsiteX2" fmla="*/ 12210944 w 12210944"/>
                <a:gd name="connsiteY2" fmla="*/ 1119436 h 1119436"/>
                <a:gd name="connsiteX3" fmla="*/ 4028 w 12210944"/>
                <a:gd name="connsiteY3" fmla="*/ 1119436 h 1119436"/>
                <a:gd name="connsiteX4" fmla="*/ 0 w 12210944"/>
                <a:gd name="connsiteY4" fmla="*/ 789526 h 111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944" h="1119436">
                  <a:moveTo>
                    <a:pt x="0" y="789526"/>
                  </a:moveTo>
                  <a:lnTo>
                    <a:pt x="12210944" y="0"/>
                  </a:lnTo>
                  <a:lnTo>
                    <a:pt x="12210944" y="1119436"/>
                  </a:lnTo>
                  <a:lnTo>
                    <a:pt x="4028" y="1119436"/>
                  </a:lnTo>
                  <a:cubicBezTo>
                    <a:pt x="2685" y="1009466"/>
                    <a:pt x="1343" y="899496"/>
                    <a:pt x="0" y="789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pic>
          <p:nvPicPr>
            <p:cNvPr id="15" name="Picture 14">
              <a:extLst>
                <a:ext uri="{FF2B5EF4-FFF2-40B4-BE49-F238E27FC236}">
                  <a16:creationId xmlns:a16="http://schemas.microsoft.com/office/drawing/2014/main" id="{378546DB-BFAB-42E4-8D1F-BDE0A03FC55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11112" y="6028662"/>
              <a:ext cx="1897243" cy="613479"/>
            </a:xfrm>
            <a:prstGeom prst="rect">
              <a:avLst/>
            </a:prstGeom>
          </p:spPr>
        </p:pic>
        <p:cxnSp>
          <p:nvCxnSpPr>
            <p:cNvPr id="16" name="Straight Connector 15">
              <a:extLst>
                <a:ext uri="{FF2B5EF4-FFF2-40B4-BE49-F238E27FC236}">
                  <a16:creationId xmlns:a16="http://schemas.microsoft.com/office/drawing/2014/main" id="{EE57B53D-91B5-4EE0-886E-80E4DFC01318}"/>
                </a:ext>
              </a:extLst>
            </p:cNvPr>
            <p:cNvCxnSpPr>
              <a:cxnSpLocks/>
            </p:cNvCxnSpPr>
            <p:nvPr userDrawn="1"/>
          </p:nvCxnSpPr>
          <p:spPr>
            <a:xfrm flipV="1">
              <a:off x="-11583" y="5738564"/>
              <a:ext cx="12206916" cy="791703"/>
            </a:xfrm>
            <a:prstGeom prst="line">
              <a:avLst/>
            </a:prstGeom>
            <a:ln w="69850"/>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DCE563B1-97BD-4922-ADC9-1176083F4624}"/>
              </a:ext>
            </a:extLst>
          </p:cNvPr>
          <p:cNvSpPr txBox="1"/>
          <p:nvPr userDrawn="1"/>
        </p:nvSpPr>
        <p:spPr bwMode="auto">
          <a:xfrm>
            <a:off x="829658" y="968634"/>
            <a:ext cx="511601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rtlCol="0" anchor="b" anchorCtr="0" compatLnSpc="1">
            <a:prstTxWarp prst="textNoShape">
              <a:avLst/>
            </a:prstTxWarp>
            <a:spAutoFit/>
          </a:bodyPr>
          <a:lstStyle/>
          <a:p>
            <a:pPr algn="l"/>
            <a:r>
              <a:rPr lang="en-US" sz="4800" b="1" i="0" kern="1200" baseline="0" dirty="0">
                <a:solidFill>
                  <a:schemeClr val="tx1"/>
                </a:solidFill>
                <a:latin typeface="Arial Nova Light" panose="020B0304020202020204" pitchFamily="34" charset="0"/>
                <a:ea typeface="Tahoma" panose="020B0604030504040204" pitchFamily="34" charset="0"/>
                <a:cs typeface="Arial" panose="020B0604020202020204" pitchFamily="34" charset="0"/>
              </a:rPr>
              <a:t>Thank You</a:t>
            </a:r>
          </a:p>
        </p:txBody>
      </p:sp>
      <p:sp>
        <p:nvSpPr>
          <p:cNvPr id="6" name="Content Placeholder 8">
            <a:extLst>
              <a:ext uri="{FF2B5EF4-FFF2-40B4-BE49-F238E27FC236}">
                <a16:creationId xmlns:a16="http://schemas.microsoft.com/office/drawing/2014/main" id="{48D79E76-74D2-4C44-87C5-9133042E01F0}"/>
              </a:ext>
            </a:extLst>
          </p:cNvPr>
          <p:cNvSpPr>
            <a:spLocks noGrp="1"/>
          </p:cNvSpPr>
          <p:nvPr>
            <p:ph sz="quarter" idx="11" hasCustomPrompt="1"/>
          </p:nvPr>
        </p:nvSpPr>
        <p:spPr>
          <a:xfrm>
            <a:off x="779986" y="3724275"/>
            <a:ext cx="3378357" cy="1492345"/>
          </a:xfrm>
          <a:prstGeom prst="rect">
            <a:avLst/>
          </a:prstGeom>
        </p:spPr>
        <p:txBody>
          <a:bodyPr/>
          <a:lstStyle>
            <a:lvl1pPr marL="1587" indent="0" algn="l">
              <a:buNone/>
              <a:defRPr sz="1200">
                <a:solidFill>
                  <a:schemeClr val="tx1"/>
                </a:solidFill>
                <a:latin typeface="Arial Nova Light" panose="020B0304020202020204" pitchFamily="34" charset="0"/>
                <a:cs typeface="Arial" panose="020B0604020202020204" pitchFamily="34" charset="0"/>
              </a:defRPr>
            </a:lvl1pPr>
            <a:lvl2pPr marL="268287" indent="0">
              <a:buNone/>
              <a:defRPr sz="1200">
                <a:solidFill>
                  <a:schemeClr val="bg1"/>
                </a:solidFill>
                <a:latin typeface="+mn-lt"/>
              </a:defRPr>
            </a:lvl2pPr>
            <a:lvl3pPr marL="514350" indent="0">
              <a:buNone/>
              <a:defRPr sz="1200">
                <a:solidFill>
                  <a:schemeClr val="bg1"/>
                </a:solidFill>
                <a:latin typeface="+mn-lt"/>
              </a:defRPr>
            </a:lvl3pPr>
            <a:lvl4pPr marL="1828755" indent="0">
              <a:buNone/>
              <a:defRPr sz="1200">
                <a:solidFill>
                  <a:schemeClr val="bg1"/>
                </a:solidFill>
                <a:latin typeface="+mn-lt"/>
              </a:defRPr>
            </a:lvl4pPr>
            <a:lvl5pPr marL="2438339" indent="0">
              <a:buNone/>
              <a:defRPr sz="1200">
                <a:solidFill>
                  <a:schemeClr val="bg1"/>
                </a:solidFill>
                <a:latin typeface="+mn-lt"/>
              </a:defRPr>
            </a:lvl5pPr>
          </a:lstStyle>
          <a:p>
            <a:pPr lvl="0"/>
            <a:r>
              <a:rPr lang="en-US" dirty="0"/>
              <a:t>Click to edit contact details</a:t>
            </a:r>
          </a:p>
        </p:txBody>
      </p:sp>
      <p:sp>
        <p:nvSpPr>
          <p:cNvPr id="7" name="TextBox 6">
            <a:extLst>
              <a:ext uri="{FF2B5EF4-FFF2-40B4-BE49-F238E27FC236}">
                <a16:creationId xmlns:a16="http://schemas.microsoft.com/office/drawing/2014/main" id="{A781D8AD-63FB-4586-B65E-F43DACED722A}"/>
              </a:ext>
            </a:extLst>
          </p:cNvPr>
          <p:cNvSpPr txBox="1"/>
          <p:nvPr userDrawn="1"/>
        </p:nvSpPr>
        <p:spPr bwMode="auto">
          <a:xfrm>
            <a:off x="841217" y="5556710"/>
            <a:ext cx="337835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rtlCol="0" anchor="b"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chemeClr val="tx1"/>
                </a:solidFill>
                <a:latin typeface="Arial Nova Light" panose="020B0304020202020204" pitchFamily="34" charset="0"/>
                <a:cs typeface="Arial" panose="020B0604020202020204" pitchFamily="34" charset="0"/>
              </a:rPr>
              <a:t>rpdfin.com</a:t>
            </a:r>
          </a:p>
        </p:txBody>
      </p:sp>
    </p:spTree>
    <p:extLst>
      <p:ext uri="{BB962C8B-B14F-4D97-AF65-F5344CB8AC3E}">
        <p14:creationId xmlns:p14="http://schemas.microsoft.com/office/powerpoint/2010/main" val="4066948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ption #1">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6349200-7154-477F-888E-C3846D1DDA97}"/>
              </a:ext>
            </a:extLst>
          </p:cNvPr>
          <p:cNvGrpSpPr/>
          <p:nvPr userDrawn="1"/>
        </p:nvGrpSpPr>
        <p:grpSpPr>
          <a:xfrm>
            <a:off x="-17277" y="0"/>
            <a:ext cx="12254930" cy="6900296"/>
            <a:chOff x="-17277" y="0"/>
            <a:chExt cx="12254930" cy="6900296"/>
          </a:xfrm>
        </p:grpSpPr>
        <p:pic>
          <p:nvPicPr>
            <p:cNvPr id="11" name="Picture 10" descr="Background pattern&#10;&#10;Description automatically generated with medium confidence">
              <a:extLst>
                <a:ext uri="{FF2B5EF4-FFF2-40B4-BE49-F238E27FC236}">
                  <a16:creationId xmlns:a16="http://schemas.microsoft.com/office/drawing/2014/main" id="{067DF58F-CA70-4410-B8C9-2195878E74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3">
              <a:extLst>
                <a:ext uri="{FF2B5EF4-FFF2-40B4-BE49-F238E27FC236}">
                  <a16:creationId xmlns:a16="http://schemas.microsoft.com/office/drawing/2014/main" id="{7340299A-CCFF-4E37-9C96-41AEF0CC0D14}"/>
                </a:ext>
              </a:extLst>
            </p:cNvPr>
            <p:cNvSpPr/>
            <p:nvPr userDrawn="1"/>
          </p:nvSpPr>
          <p:spPr>
            <a:xfrm>
              <a:off x="-17277" y="5738564"/>
              <a:ext cx="12254930" cy="1161732"/>
            </a:xfrm>
            <a:custGeom>
              <a:avLst/>
              <a:gdLst>
                <a:gd name="connsiteX0" fmla="*/ 0 w 12206916"/>
                <a:gd name="connsiteY0" fmla="*/ 0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0 w 12206916"/>
                <a:gd name="connsiteY4" fmla="*/ 0 h 1119436"/>
                <a:gd name="connsiteX0" fmla="*/ 12085 w 12206916"/>
                <a:gd name="connsiteY0" fmla="*/ 809667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12085 w 12206916"/>
                <a:gd name="connsiteY4" fmla="*/ 809667 h 1119436"/>
                <a:gd name="connsiteX0" fmla="*/ 0 w 12210944"/>
                <a:gd name="connsiteY0" fmla="*/ 789526 h 1119436"/>
                <a:gd name="connsiteX1" fmla="*/ 12210944 w 12210944"/>
                <a:gd name="connsiteY1" fmla="*/ 0 h 1119436"/>
                <a:gd name="connsiteX2" fmla="*/ 12210944 w 12210944"/>
                <a:gd name="connsiteY2" fmla="*/ 1119436 h 1119436"/>
                <a:gd name="connsiteX3" fmla="*/ 4028 w 12210944"/>
                <a:gd name="connsiteY3" fmla="*/ 1119436 h 1119436"/>
                <a:gd name="connsiteX4" fmla="*/ 0 w 12210944"/>
                <a:gd name="connsiteY4" fmla="*/ 789526 h 111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944" h="1119436">
                  <a:moveTo>
                    <a:pt x="0" y="789526"/>
                  </a:moveTo>
                  <a:lnTo>
                    <a:pt x="12210944" y="0"/>
                  </a:lnTo>
                  <a:lnTo>
                    <a:pt x="12210944" y="1119436"/>
                  </a:lnTo>
                  <a:lnTo>
                    <a:pt x="4028" y="1119436"/>
                  </a:lnTo>
                  <a:cubicBezTo>
                    <a:pt x="2685" y="1009466"/>
                    <a:pt x="1343" y="899496"/>
                    <a:pt x="0" y="789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pic>
          <p:nvPicPr>
            <p:cNvPr id="13" name="Picture 12">
              <a:extLst>
                <a:ext uri="{FF2B5EF4-FFF2-40B4-BE49-F238E27FC236}">
                  <a16:creationId xmlns:a16="http://schemas.microsoft.com/office/drawing/2014/main" id="{F8ADA25D-C42C-4FA6-BEF1-3E9DCE26B8F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11112" y="6028662"/>
              <a:ext cx="1897243" cy="613479"/>
            </a:xfrm>
            <a:prstGeom prst="rect">
              <a:avLst/>
            </a:prstGeom>
          </p:spPr>
        </p:pic>
        <p:cxnSp>
          <p:nvCxnSpPr>
            <p:cNvPr id="14" name="Straight Connector 13">
              <a:extLst>
                <a:ext uri="{FF2B5EF4-FFF2-40B4-BE49-F238E27FC236}">
                  <a16:creationId xmlns:a16="http://schemas.microsoft.com/office/drawing/2014/main" id="{2A773974-4A78-40A3-8DA3-49B1B25D6372}"/>
                </a:ext>
              </a:extLst>
            </p:cNvPr>
            <p:cNvCxnSpPr>
              <a:cxnSpLocks/>
            </p:cNvCxnSpPr>
            <p:nvPr userDrawn="1"/>
          </p:nvCxnSpPr>
          <p:spPr>
            <a:xfrm flipV="1">
              <a:off x="-11583" y="5738564"/>
              <a:ext cx="12206916" cy="791703"/>
            </a:xfrm>
            <a:prstGeom prst="line">
              <a:avLst/>
            </a:prstGeom>
            <a:ln w="69850"/>
          </p:spPr>
          <p:style>
            <a:lnRef idx="1">
              <a:schemeClr val="accent1"/>
            </a:lnRef>
            <a:fillRef idx="0">
              <a:schemeClr val="accent1"/>
            </a:fillRef>
            <a:effectRef idx="0">
              <a:schemeClr val="accent1"/>
            </a:effectRef>
            <a:fontRef idx="minor">
              <a:schemeClr val="tx1"/>
            </a:fontRef>
          </p:style>
        </p:cxnSp>
      </p:grpSp>
      <p:sp>
        <p:nvSpPr>
          <p:cNvPr id="6" name="Title 1">
            <a:extLst>
              <a:ext uri="{FF2B5EF4-FFF2-40B4-BE49-F238E27FC236}">
                <a16:creationId xmlns:a16="http://schemas.microsoft.com/office/drawing/2014/main" id="{B892C917-8786-4439-86C9-48A790EF3645}"/>
              </a:ext>
            </a:extLst>
          </p:cNvPr>
          <p:cNvSpPr>
            <a:spLocks noGrp="1"/>
          </p:cNvSpPr>
          <p:nvPr>
            <p:ph type="ctrTitle" hasCustomPrompt="1"/>
          </p:nvPr>
        </p:nvSpPr>
        <p:spPr>
          <a:xfrm>
            <a:off x="504461" y="674252"/>
            <a:ext cx="6335954" cy="2006784"/>
          </a:xfrm>
          <a:prstGeom prst="rect">
            <a:avLst/>
          </a:prstGeom>
          <a:ln>
            <a:noFill/>
          </a:ln>
        </p:spPr>
        <p:txBody>
          <a:bodyPr anchor="b"/>
          <a:lstStyle>
            <a:lvl1pPr marL="0" indent="0">
              <a:lnSpc>
                <a:spcPct val="100000"/>
              </a:lnSpc>
              <a:defRPr sz="4400" baseline="0">
                <a:solidFill>
                  <a:schemeClr val="bg1"/>
                </a:solidFill>
              </a:defRPr>
            </a:lvl1pPr>
          </a:lstStyle>
          <a:p>
            <a:r>
              <a:rPr lang="en-US" dirty="0"/>
              <a:t>44pt headline,</a:t>
            </a:r>
            <a:br>
              <a:rPr lang="en-US" dirty="0"/>
            </a:br>
            <a:r>
              <a:rPr lang="en-US" dirty="0"/>
              <a:t>three lines max</a:t>
            </a:r>
            <a:br>
              <a:rPr lang="en-US" dirty="0"/>
            </a:br>
            <a:endParaRPr lang="en-US" dirty="0"/>
          </a:p>
        </p:txBody>
      </p:sp>
      <p:sp>
        <p:nvSpPr>
          <p:cNvPr id="7" name="Text Placeholder 25">
            <a:extLst>
              <a:ext uri="{FF2B5EF4-FFF2-40B4-BE49-F238E27FC236}">
                <a16:creationId xmlns:a16="http://schemas.microsoft.com/office/drawing/2014/main" id="{7600165A-F42F-4D95-9825-6D89155AC4C9}"/>
              </a:ext>
            </a:extLst>
          </p:cNvPr>
          <p:cNvSpPr>
            <a:spLocks noGrp="1"/>
          </p:cNvSpPr>
          <p:nvPr>
            <p:ph type="body" sz="quarter" idx="10" hasCustomPrompt="1"/>
          </p:nvPr>
        </p:nvSpPr>
        <p:spPr>
          <a:xfrm>
            <a:off x="504461" y="3833477"/>
            <a:ext cx="2590800" cy="355609"/>
          </a:xfrm>
          <a:prstGeom prst="rect">
            <a:avLst/>
          </a:prstGeom>
        </p:spPr>
        <p:txBody>
          <a:bodyPr lIns="0" tIns="0" rIns="0" bIns="0" anchor="t">
            <a:noAutofit/>
          </a:bodyPr>
          <a:lstStyle>
            <a:lvl1pPr marL="119063" indent="0">
              <a:lnSpc>
                <a:spcPct val="100000"/>
              </a:lnSpc>
              <a:buNone/>
              <a:defRPr sz="1800">
                <a:solidFill>
                  <a:schemeClr val="bg1"/>
                </a:solidFill>
                <a:latin typeface="Arial Nova Light" panose="020B0304020202020204" pitchFamily="34" charset="0"/>
                <a:cs typeface="Arial" panose="020B0604020202020204" pitchFamily="34" charset="0"/>
              </a:defRPr>
            </a:lvl1pPr>
          </a:lstStyle>
          <a:p>
            <a:pPr lvl="0"/>
            <a:r>
              <a:rPr lang="en-US" dirty="0"/>
              <a:t>Month X, XXXX</a:t>
            </a:r>
          </a:p>
        </p:txBody>
      </p:sp>
      <p:sp>
        <p:nvSpPr>
          <p:cNvPr id="8" name="Text Placeholder 28">
            <a:extLst>
              <a:ext uri="{FF2B5EF4-FFF2-40B4-BE49-F238E27FC236}">
                <a16:creationId xmlns:a16="http://schemas.microsoft.com/office/drawing/2014/main" id="{7D842A3E-1DC0-40A3-84DB-BFE03A2B2C81}"/>
              </a:ext>
            </a:extLst>
          </p:cNvPr>
          <p:cNvSpPr>
            <a:spLocks noGrp="1"/>
          </p:cNvSpPr>
          <p:nvPr>
            <p:ph type="body" sz="quarter" idx="11" hasCustomPrompt="1"/>
          </p:nvPr>
        </p:nvSpPr>
        <p:spPr>
          <a:xfrm>
            <a:off x="504460" y="2838453"/>
            <a:ext cx="6335953" cy="732061"/>
          </a:xfrm>
          <a:prstGeom prst="rect">
            <a:avLst/>
          </a:prstGeom>
        </p:spPr>
        <p:txBody>
          <a:bodyPr wrap="square" lIns="0" tIns="0" rIns="0" bIns="0" anchor="t">
            <a:noAutofit/>
          </a:bodyPr>
          <a:lstStyle>
            <a:lvl1pPr marL="119063" indent="0">
              <a:lnSpc>
                <a:spcPct val="100000"/>
              </a:lnSpc>
              <a:spcBef>
                <a:spcPts val="0"/>
              </a:spcBef>
              <a:buNone/>
              <a:defRPr sz="2400" baseline="0">
                <a:solidFill>
                  <a:schemeClr val="bg1"/>
                </a:solidFill>
              </a:defRPr>
            </a:lvl1pPr>
          </a:lstStyle>
          <a:p>
            <a:pPr lvl="0"/>
            <a:r>
              <a:rPr lang="en-US" dirty="0"/>
              <a:t>24pt subhead two lines max</a:t>
            </a:r>
          </a:p>
          <a:p>
            <a:pPr lvl="0"/>
            <a:endParaRPr lang="en-US" dirty="0"/>
          </a:p>
        </p:txBody>
      </p:sp>
      <p:pic>
        <p:nvPicPr>
          <p:cNvPr id="15" name="Graphic 14">
            <a:extLst>
              <a:ext uri="{FF2B5EF4-FFF2-40B4-BE49-F238E27FC236}">
                <a16:creationId xmlns:a16="http://schemas.microsoft.com/office/drawing/2014/main" id="{4C03F710-57E6-4AF4-A179-59B1C5C8535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060200" y="674252"/>
            <a:ext cx="4791805" cy="4791805"/>
          </a:xfrm>
          <a:prstGeom prst="rect">
            <a:avLst/>
          </a:prstGeom>
        </p:spPr>
      </p:pic>
    </p:spTree>
    <p:extLst>
      <p:ext uri="{BB962C8B-B14F-4D97-AF65-F5344CB8AC3E}">
        <p14:creationId xmlns:p14="http://schemas.microsoft.com/office/powerpoint/2010/main" val="37504822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ED61655-34EA-4D1A-913A-F809C23A3DBD}"/>
              </a:ext>
            </a:extLst>
          </p:cNvPr>
          <p:cNvGrpSpPr/>
          <p:nvPr userDrawn="1"/>
        </p:nvGrpSpPr>
        <p:grpSpPr>
          <a:xfrm>
            <a:off x="-17277" y="0"/>
            <a:ext cx="12254930" cy="6900296"/>
            <a:chOff x="-17277" y="0"/>
            <a:chExt cx="12254930" cy="6900296"/>
          </a:xfrm>
        </p:grpSpPr>
        <p:pic>
          <p:nvPicPr>
            <p:cNvPr id="13" name="Picture 12" descr="Background pattern&#10;&#10;Description automatically generated with medium confidence">
              <a:extLst>
                <a:ext uri="{FF2B5EF4-FFF2-40B4-BE49-F238E27FC236}">
                  <a16:creationId xmlns:a16="http://schemas.microsoft.com/office/drawing/2014/main" id="{C86756BE-D23B-4D1C-90A7-FADBDB26EE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3">
              <a:extLst>
                <a:ext uri="{FF2B5EF4-FFF2-40B4-BE49-F238E27FC236}">
                  <a16:creationId xmlns:a16="http://schemas.microsoft.com/office/drawing/2014/main" id="{2C5FF4C8-0BA6-471B-8730-AB5770313C0E}"/>
                </a:ext>
              </a:extLst>
            </p:cNvPr>
            <p:cNvSpPr/>
            <p:nvPr userDrawn="1"/>
          </p:nvSpPr>
          <p:spPr>
            <a:xfrm>
              <a:off x="-17277" y="5738564"/>
              <a:ext cx="12254930" cy="1161732"/>
            </a:xfrm>
            <a:custGeom>
              <a:avLst/>
              <a:gdLst>
                <a:gd name="connsiteX0" fmla="*/ 0 w 12206916"/>
                <a:gd name="connsiteY0" fmla="*/ 0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0 w 12206916"/>
                <a:gd name="connsiteY4" fmla="*/ 0 h 1119436"/>
                <a:gd name="connsiteX0" fmla="*/ 12085 w 12206916"/>
                <a:gd name="connsiteY0" fmla="*/ 809667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12085 w 12206916"/>
                <a:gd name="connsiteY4" fmla="*/ 809667 h 1119436"/>
                <a:gd name="connsiteX0" fmla="*/ 0 w 12210944"/>
                <a:gd name="connsiteY0" fmla="*/ 789526 h 1119436"/>
                <a:gd name="connsiteX1" fmla="*/ 12210944 w 12210944"/>
                <a:gd name="connsiteY1" fmla="*/ 0 h 1119436"/>
                <a:gd name="connsiteX2" fmla="*/ 12210944 w 12210944"/>
                <a:gd name="connsiteY2" fmla="*/ 1119436 h 1119436"/>
                <a:gd name="connsiteX3" fmla="*/ 4028 w 12210944"/>
                <a:gd name="connsiteY3" fmla="*/ 1119436 h 1119436"/>
                <a:gd name="connsiteX4" fmla="*/ 0 w 12210944"/>
                <a:gd name="connsiteY4" fmla="*/ 789526 h 111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944" h="1119436">
                  <a:moveTo>
                    <a:pt x="0" y="789526"/>
                  </a:moveTo>
                  <a:lnTo>
                    <a:pt x="12210944" y="0"/>
                  </a:lnTo>
                  <a:lnTo>
                    <a:pt x="12210944" y="1119436"/>
                  </a:lnTo>
                  <a:lnTo>
                    <a:pt x="4028" y="1119436"/>
                  </a:lnTo>
                  <a:cubicBezTo>
                    <a:pt x="2685" y="1009466"/>
                    <a:pt x="1343" y="899496"/>
                    <a:pt x="0" y="789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pic>
          <p:nvPicPr>
            <p:cNvPr id="15" name="Picture 14">
              <a:extLst>
                <a:ext uri="{FF2B5EF4-FFF2-40B4-BE49-F238E27FC236}">
                  <a16:creationId xmlns:a16="http://schemas.microsoft.com/office/drawing/2014/main" id="{378546DB-BFAB-42E4-8D1F-BDE0A03FC55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11112" y="6028662"/>
              <a:ext cx="1897243" cy="613479"/>
            </a:xfrm>
            <a:prstGeom prst="rect">
              <a:avLst/>
            </a:prstGeom>
          </p:spPr>
        </p:pic>
        <p:cxnSp>
          <p:nvCxnSpPr>
            <p:cNvPr id="16" name="Straight Connector 15">
              <a:extLst>
                <a:ext uri="{FF2B5EF4-FFF2-40B4-BE49-F238E27FC236}">
                  <a16:creationId xmlns:a16="http://schemas.microsoft.com/office/drawing/2014/main" id="{EE57B53D-91B5-4EE0-886E-80E4DFC01318}"/>
                </a:ext>
              </a:extLst>
            </p:cNvPr>
            <p:cNvCxnSpPr>
              <a:cxnSpLocks/>
            </p:cNvCxnSpPr>
            <p:nvPr userDrawn="1"/>
          </p:nvCxnSpPr>
          <p:spPr>
            <a:xfrm flipV="1">
              <a:off x="-11583" y="5738564"/>
              <a:ext cx="12206916" cy="791703"/>
            </a:xfrm>
            <a:prstGeom prst="line">
              <a:avLst/>
            </a:prstGeom>
            <a:ln w="69850"/>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DCE563B1-97BD-4922-ADC9-1176083F4624}"/>
              </a:ext>
            </a:extLst>
          </p:cNvPr>
          <p:cNvSpPr txBox="1"/>
          <p:nvPr userDrawn="1"/>
        </p:nvSpPr>
        <p:spPr bwMode="auto">
          <a:xfrm>
            <a:off x="829658" y="968634"/>
            <a:ext cx="511601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rtlCol="0" anchor="b" anchorCtr="0" compatLnSpc="1">
            <a:prstTxWarp prst="textNoShape">
              <a:avLst/>
            </a:prstTxWarp>
            <a:spAutoFit/>
          </a:bodyPr>
          <a:lstStyle/>
          <a:p>
            <a:pPr algn="l"/>
            <a:r>
              <a:rPr lang="en-US" sz="4800" b="1" i="0" kern="1200" baseline="0" dirty="0">
                <a:solidFill>
                  <a:schemeClr val="bg1"/>
                </a:solidFill>
                <a:latin typeface="Arial Nova Light" panose="020B0304020202020204" pitchFamily="34" charset="0"/>
                <a:ea typeface="Tahoma" panose="020B0604030504040204" pitchFamily="34" charset="0"/>
                <a:cs typeface="Arial" panose="020B0604020202020204" pitchFamily="34" charset="0"/>
              </a:rPr>
              <a:t>Thank You</a:t>
            </a:r>
          </a:p>
        </p:txBody>
      </p:sp>
      <p:sp>
        <p:nvSpPr>
          <p:cNvPr id="6" name="Content Placeholder 8">
            <a:extLst>
              <a:ext uri="{FF2B5EF4-FFF2-40B4-BE49-F238E27FC236}">
                <a16:creationId xmlns:a16="http://schemas.microsoft.com/office/drawing/2014/main" id="{48D79E76-74D2-4C44-87C5-9133042E01F0}"/>
              </a:ext>
            </a:extLst>
          </p:cNvPr>
          <p:cNvSpPr>
            <a:spLocks noGrp="1"/>
          </p:cNvSpPr>
          <p:nvPr>
            <p:ph sz="quarter" idx="11" hasCustomPrompt="1"/>
          </p:nvPr>
        </p:nvSpPr>
        <p:spPr>
          <a:xfrm>
            <a:off x="779986" y="3724275"/>
            <a:ext cx="3378357" cy="1492345"/>
          </a:xfrm>
          <a:prstGeom prst="rect">
            <a:avLst/>
          </a:prstGeom>
        </p:spPr>
        <p:txBody>
          <a:bodyPr/>
          <a:lstStyle>
            <a:lvl1pPr marL="1587" indent="0" algn="l">
              <a:buNone/>
              <a:defRPr sz="1200">
                <a:solidFill>
                  <a:schemeClr val="bg1"/>
                </a:solidFill>
                <a:latin typeface="Arial Nova Light" panose="020B0304020202020204" pitchFamily="34" charset="0"/>
                <a:cs typeface="Arial" panose="020B0604020202020204" pitchFamily="34" charset="0"/>
              </a:defRPr>
            </a:lvl1pPr>
            <a:lvl2pPr marL="268287" indent="0">
              <a:buNone/>
              <a:defRPr sz="1200">
                <a:solidFill>
                  <a:schemeClr val="bg1"/>
                </a:solidFill>
                <a:latin typeface="+mn-lt"/>
              </a:defRPr>
            </a:lvl2pPr>
            <a:lvl3pPr marL="514350" indent="0">
              <a:buNone/>
              <a:defRPr sz="1200">
                <a:solidFill>
                  <a:schemeClr val="bg1"/>
                </a:solidFill>
                <a:latin typeface="+mn-lt"/>
              </a:defRPr>
            </a:lvl3pPr>
            <a:lvl4pPr marL="1828755" indent="0">
              <a:buNone/>
              <a:defRPr sz="1200">
                <a:solidFill>
                  <a:schemeClr val="bg1"/>
                </a:solidFill>
                <a:latin typeface="+mn-lt"/>
              </a:defRPr>
            </a:lvl4pPr>
            <a:lvl5pPr marL="2438339" indent="0">
              <a:buNone/>
              <a:defRPr sz="1200">
                <a:solidFill>
                  <a:schemeClr val="bg1"/>
                </a:solidFill>
                <a:latin typeface="+mn-lt"/>
              </a:defRPr>
            </a:lvl5pPr>
          </a:lstStyle>
          <a:p>
            <a:pPr lvl="0"/>
            <a:r>
              <a:rPr lang="en-US" dirty="0"/>
              <a:t>Click to edit contact details</a:t>
            </a:r>
          </a:p>
        </p:txBody>
      </p:sp>
      <p:sp>
        <p:nvSpPr>
          <p:cNvPr id="7" name="TextBox 6">
            <a:extLst>
              <a:ext uri="{FF2B5EF4-FFF2-40B4-BE49-F238E27FC236}">
                <a16:creationId xmlns:a16="http://schemas.microsoft.com/office/drawing/2014/main" id="{A781D8AD-63FB-4586-B65E-F43DACED722A}"/>
              </a:ext>
            </a:extLst>
          </p:cNvPr>
          <p:cNvSpPr txBox="1"/>
          <p:nvPr userDrawn="1"/>
        </p:nvSpPr>
        <p:spPr bwMode="auto">
          <a:xfrm>
            <a:off x="841217" y="5556710"/>
            <a:ext cx="337835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rtlCol="0" anchor="b"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chemeClr val="bg1"/>
                </a:solidFill>
                <a:latin typeface="Arial Nova Light" panose="020B0304020202020204" pitchFamily="34" charset="0"/>
                <a:cs typeface="Arial" panose="020B0604020202020204" pitchFamily="34" charset="0"/>
              </a:rPr>
              <a:t>rpdfin.com</a:t>
            </a:r>
          </a:p>
        </p:txBody>
      </p:sp>
    </p:spTree>
    <p:extLst>
      <p:ext uri="{BB962C8B-B14F-4D97-AF65-F5344CB8AC3E}">
        <p14:creationId xmlns:p14="http://schemas.microsoft.com/office/powerpoint/2010/main" val="33694038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13687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ption - photo backgroun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5A02A75-833A-4BB3-B4EF-8B9CA14765E1}"/>
              </a:ext>
            </a:extLst>
          </p:cNvPr>
          <p:cNvGrpSpPr/>
          <p:nvPr userDrawn="1"/>
        </p:nvGrpSpPr>
        <p:grpSpPr>
          <a:xfrm>
            <a:off x="-25771" y="0"/>
            <a:ext cx="12247311" cy="6879148"/>
            <a:chOff x="-25771" y="0"/>
            <a:chExt cx="12247311" cy="6879148"/>
          </a:xfrm>
        </p:grpSpPr>
        <p:pic>
          <p:nvPicPr>
            <p:cNvPr id="11" name="Picture 10">
              <a:extLst>
                <a:ext uri="{FF2B5EF4-FFF2-40B4-BE49-F238E27FC236}">
                  <a16:creationId xmlns:a16="http://schemas.microsoft.com/office/drawing/2014/main" id="{067DF58F-CA70-4410-B8C9-2195878E744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p:spPr>
        </p:pic>
        <p:sp>
          <p:nvSpPr>
            <p:cNvPr id="12" name="Rectangle 3">
              <a:extLst>
                <a:ext uri="{FF2B5EF4-FFF2-40B4-BE49-F238E27FC236}">
                  <a16:creationId xmlns:a16="http://schemas.microsoft.com/office/drawing/2014/main" id="{7340299A-CCFF-4E37-9C96-41AEF0CC0D14}"/>
                </a:ext>
              </a:extLst>
            </p:cNvPr>
            <p:cNvSpPr/>
            <p:nvPr userDrawn="1"/>
          </p:nvSpPr>
          <p:spPr>
            <a:xfrm>
              <a:off x="-25771" y="5717416"/>
              <a:ext cx="12247311" cy="1161732"/>
            </a:xfrm>
            <a:custGeom>
              <a:avLst/>
              <a:gdLst>
                <a:gd name="connsiteX0" fmla="*/ 0 w 12206916"/>
                <a:gd name="connsiteY0" fmla="*/ 0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0 w 12206916"/>
                <a:gd name="connsiteY4" fmla="*/ 0 h 1119436"/>
                <a:gd name="connsiteX0" fmla="*/ 12085 w 12206916"/>
                <a:gd name="connsiteY0" fmla="*/ 809667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12085 w 12206916"/>
                <a:gd name="connsiteY4" fmla="*/ 809667 h 1119436"/>
                <a:gd name="connsiteX0" fmla="*/ 0 w 12210944"/>
                <a:gd name="connsiteY0" fmla="*/ 789526 h 1119436"/>
                <a:gd name="connsiteX1" fmla="*/ 12210944 w 12210944"/>
                <a:gd name="connsiteY1" fmla="*/ 0 h 1119436"/>
                <a:gd name="connsiteX2" fmla="*/ 12210944 w 12210944"/>
                <a:gd name="connsiteY2" fmla="*/ 1119436 h 1119436"/>
                <a:gd name="connsiteX3" fmla="*/ 4028 w 12210944"/>
                <a:gd name="connsiteY3" fmla="*/ 1119436 h 1119436"/>
                <a:gd name="connsiteX4" fmla="*/ 0 w 12210944"/>
                <a:gd name="connsiteY4" fmla="*/ 789526 h 111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944" h="1119436">
                  <a:moveTo>
                    <a:pt x="0" y="789526"/>
                  </a:moveTo>
                  <a:lnTo>
                    <a:pt x="12210944" y="0"/>
                  </a:lnTo>
                  <a:lnTo>
                    <a:pt x="12210944" y="1119436"/>
                  </a:lnTo>
                  <a:lnTo>
                    <a:pt x="4028" y="1119436"/>
                  </a:lnTo>
                  <a:cubicBezTo>
                    <a:pt x="2685" y="1009466"/>
                    <a:pt x="1343" y="899496"/>
                    <a:pt x="0" y="789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4" name="Straight Connector 13">
              <a:extLst>
                <a:ext uri="{FF2B5EF4-FFF2-40B4-BE49-F238E27FC236}">
                  <a16:creationId xmlns:a16="http://schemas.microsoft.com/office/drawing/2014/main" id="{2A773974-4A78-40A3-8DA3-49B1B25D6372}"/>
                </a:ext>
              </a:extLst>
            </p:cNvPr>
            <p:cNvCxnSpPr>
              <a:cxnSpLocks/>
              <a:endCxn id="12" idx="1"/>
            </p:cNvCxnSpPr>
            <p:nvPr userDrawn="1"/>
          </p:nvCxnSpPr>
          <p:spPr>
            <a:xfrm flipV="1">
              <a:off x="-25771" y="5717416"/>
              <a:ext cx="12247311" cy="791704"/>
            </a:xfrm>
            <a:prstGeom prst="line">
              <a:avLst/>
            </a:prstGeom>
            <a:ln w="69850"/>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E82C8C3D-B93D-4829-A508-8ECDD4B4F7B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361524" y="6264255"/>
              <a:ext cx="3546832" cy="266012"/>
            </a:xfrm>
            <a:prstGeom prst="rect">
              <a:avLst/>
            </a:prstGeom>
          </p:spPr>
        </p:pic>
      </p:grpSp>
      <p:sp>
        <p:nvSpPr>
          <p:cNvPr id="6" name="Title 1">
            <a:extLst>
              <a:ext uri="{FF2B5EF4-FFF2-40B4-BE49-F238E27FC236}">
                <a16:creationId xmlns:a16="http://schemas.microsoft.com/office/drawing/2014/main" id="{B892C917-8786-4439-86C9-48A790EF3645}"/>
              </a:ext>
            </a:extLst>
          </p:cNvPr>
          <p:cNvSpPr>
            <a:spLocks noGrp="1"/>
          </p:cNvSpPr>
          <p:nvPr userDrawn="1">
            <p:ph type="ctrTitle" hasCustomPrompt="1"/>
          </p:nvPr>
        </p:nvSpPr>
        <p:spPr>
          <a:xfrm>
            <a:off x="504461" y="674252"/>
            <a:ext cx="6335954" cy="2006784"/>
          </a:xfrm>
          <a:prstGeom prst="rect">
            <a:avLst/>
          </a:prstGeom>
          <a:ln>
            <a:noFill/>
          </a:ln>
        </p:spPr>
        <p:txBody>
          <a:bodyPr anchor="b"/>
          <a:lstStyle>
            <a:lvl1pPr marL="0" indent="0">
              <a:lnSpc>
                <a:spcPct val="100000"/>
              </a:lnSpc>
              <a:defRPr sz="4400" baseline="0">
                <a:solidFill>
                  <a:schemeClr val="tx1"/>
                </a:solidFill>
              </a:defRPr>
            </a:lvl1pPr>
          </a:lstStyle>
          <a:p>
            <a:r>
              <a:rPr lang="en-US" dirty="0"/>
              <a:t>44pt headline,</a:t>
            </a:r>
            <a:br>
              <a:rPr lang="en-US" dirty="0"/>
            </a:br>
            <a:r>
              <a:rPr lang="en-US" dirty="0"/>
              <a:t>three lines max</a:t>
            </a:r>
            <a:br>
              <a:rPr lang="en-US" dirty="0"/>
            </a:br>
            <a:endParaRPr lang="en-US" dirty="0"/>
          </a:p>
        </p:txBody>
      </p:sp>
      <p:sp>
        <p:nvSpPr>
          <p:cNvPr id="7" name="Text Placeholder 25">
            <a:extLst>
              <a:ext uri="{FF2B5EF4-FFF2-40B4-BE49-F238E27FC236}">
                <a16:creationId xmlns:a16="http://schemas.microsoft.com/office/drawing/2014/main" id="{7600165A-F42F-4D95-9825-6D89155AC4C9}"/>
              </a:ext>
            </a:extLst>
          </p:cNvPr>
          <p:cNvSpPr>
            <a:spLocks noGrp="1"/>
          </p:cNvSpPr>
          <p:nvPr userDrawn="1">
            <p:ph type="body" sz="quarter" idx="10" hasCustomPrompt="1"/>
          </p:nvPr>
        </p:nvSpPr>
        <p:spPr>
          <a:xfrm>
            <a:off x="504461" y="3833477"/>
            <a:ext cx="2590800" cy="355609"/>
          </a:xfrm>
          <a:prstGeom prst="rect">
            <a:avLst/>
          </a:prstGeom>
        </p:spPr>
        <p:txBody>
          <a:bodyPr lIns="0" tIns="0" rIns="0" bIns="0" anchor="t">
            <a:noAutofit/>
          </a:bodyPr>
          <a:lstStyle>
            <a:lvl1pPr marL="119063" indent="0">
              <a:lnSpc>
                <a:spcPct val="100000"/>
              </a:lnSpc>
              <a:buNone/>
              <a:defRPr sz="1800">
                <a:solidFill>
                  <a:schemeClr val="tx1"/>
                </a:solidFill>
                <a:latin typeface="Arial" panose="020B0604020202020204" pitchFamily="34" charset="0"/>
                <a:cs typeface="Arial" panose="020B0604020202020204" pitchFamily="34" charset="0"/>
              </a:defRPr>
            </a:lvl1pPr>
          </a:lstStyle>
          <a:p>
            <a:pPr lvl="0"/>
            <a:r>
              <a:rPr lang="en-US" dirty="0"/>
              <a:t>Month X, XXXX</a:t>
            </a:r>
          </a:p>
        </p:txBody>
      </p:sp>
      <p:sp>
        <p:nvSpPr>
          <p:cNvPr id="8" name="Text Placeholder 28">
            <a:extLst>
              <a:ext uri="{FF2B5EF4-FFF2-40B4-BE49-F238E27FC236}">
                <a16:creationId xmlns:a16="http://schemas.microsoft.com/office/drawing/2014/main" id="{7D842A3E-1DC0-40A3-84DB-BFE03A2B2C81}"/>
              </a:ext>
            </a:extLst>
          </p:cNvPr>
          <p:cNvSpPr>
            <a:spLocks noGrp="1"/>
          </p:cNvSpPr>
          <p:nvPr userDrawn="1">
            <p:ph type="body" sz="quarter" idx="11" hasCustomPrompt="1"/>
          </p:nvPr>
        </p:nvSpPr>
        <p:spPr>
          <a:xfrm>
            <a:off x="504460" y="2838453"/>
            <a:ext cx="6335953" cy="732061"/>
          </a:xfrm>
          <a:prstGeom prst="rect">
            <a:avLst/>
          </a:prstGeom>
        </p:spPr>
        <p:txBody>
          <a:bodyPr wrap="square" lIns="0" tIns="0" rIns="0" bIns="0" anchor="t">
            <a:noAutofit/>
          </a:bodyPr>
          <a:lstStyle>
            <a:lvl1pPr marL="119063" indent="0">
              <a:lnSpc>
                <a:spcPct val="100000"/>
              </a:lnSpc>
              <a:spcBef>
                <a:spcPts val="0"/>
              </a:spcBef>
              <a:buNone/>
              <a:defRPr sz="2400" baseline="0">
                <a:solidFill>
                  <a:schemeClr val="tx1"/>
                </a:solidFill>
              </a:defRPr>
            </a:lvl1pPr>
          </a:lstStyle>
          <a:p>
            <a:pPr lvl="0"/>
            <a:r>
              <a:rPr lang="en-US" dirty="0"/>
              <a:t>24pt subhead two lines max</a:t>
            </a:r>
          </a:p>
        </p:txBody>
      </p:sp>
    </p:spTree>
    <p:extLst>
      <p:ext uri="{BB962C8B-B14F-4D97-AF65-F5344CB8AC3E}">
        <p14:creationId xmlns:p14="http://schemas.microsoft.com/office/powerpoint/2010/main" val="38105535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ption - card backgroun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5A02A75-833A-4BB3-B4EF-8B9CA14765E1}"/>
              </a:ext>
            </a:extLst>
          </p:cNvPr>
          <p:cNvGrpSpPr/>
          <p:nvPr userDrawn="1"/>
        </p:nvGrpSpPr>
        <p:grpSpPr>
          <a:xfrm>
            <a:off x="-25771" y="0"/>
            <a:ext cx="12247311" cy="6879148"/>
            <a:chOff x="-25771" y="0"/>
            <a:chExt cx="12247311" cy="6879148"/>
          </a:xfrm>
        </p:grpSpPr>
        <p:pic>
          <p:nvPicPr>
            <p:cNvPr id="11" name="Picture 10">
              <a:extLst>
                <a:ext uri="{FF2B5EF4-FFF2-40B4-BE49-F238E27FC236}">
                  <a16:creationId xmlns:a16="http://schemas.microsoft.com/office/drawing/2014/main" id="{067DF58F-CA70-4410-B8C9-2195878E744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8" cy="6857999"/>
            </a:xfrm>
            <a:prstGeom prst="rect">
              <a:avLst/>
            </a:prstGeom>
          </p:spPr>
        </p:pic>
        <p:sp>
          <p:nvSpPr>
            <p:cNvPr id="12" name="Rectangle 3">
              <a:extLst>
                <a:ext uri="{FF2B5EF4-FFF2-40B4-BE49-F238E27FC236}">
                  <a16:creationId xmlns:a16="http://schemas.microsoft.com/office/drawing/2014/main" id="{7340299A-CCFF-4E37-9C96-41AEF0CC0D14}"/>
                </a:ext>
              </a:extLst>
            </p:cNvPr>
            <p:cNvSpPr/>
            <p:nvPr userDrawn="1"/>
          </p:nvSpPr>
          <p:spPr>
            <a:xfrm>
              <a:off x="-25771" y="5717416"/>
              <a:ext cx="12247311" cy="1161732"/>
            </a:xfrm>
            <a:custGeom>
              <a:avLst/>
              <a:gdLst>
                <a:gd name="connsiteX0" fmla="*/ 0 w 12206916"/>
                <a:gd name="connsiteY0" fmla="*/ 0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0 w 12206916"/>
                <a:gd name="connsiteY4" fmla="*/ 0 h 1119436"/>
                <a:gd name="connsiteX0" fmla="*/ 12085 w 12206916"/>
                <a:gd name="connsiteY0" fmla="*/ 809667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12085 w 12206916"/>
                <a:gd name="connsiteY4" fmla="*/ 809667 h 1119436"/>
                <a:gd name="connsiteX0" fmla="*/ 0 w 12210944"/>
                <a:gd name="connsiteY0" fmla="*/ 789526 h 1119436"/>
                <a:gd name="connsiteX1" fmla="*/ 12210944 w 12210944"/>
                <a:gd name="connsiteY1" fmla="*/ 0 h 1119436"/>
                <a:gd name="connsiteX2" fmla="*/ 12210944 w 12210944"/>
                <a:gd name="connsiteY2" fmla="*/ 1119436 h 1119436"/>
                <a:gd name="connsiteX3" fmla="*/ 4028 w 12210944"/>
                <a:gd name="connsiteY3" fmla="*/ 1119436 h 1119436"/>
                <a:gd name="connsiteX4" fmla="*/ 0 w 12210944"/>
                <a:gd name="connsiteY4" fmla="*/ 789526 h 111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944" h="1119436">
                  <a:moveTo>
                    <a:pt x="0" y="789526"/>
                  </a:moveTo>
                  <a:lnTo>
                    <a:pt x="12210944" y="0"/>
                  </a:lnTo>
                  <a:lnTo>
                    <a:pt x="12210944" y="1119436"/>
                  </a:lnTo>
                  <a:lnTo>
                    <a:pt x="4028" y="1119436"/>
                  </a:lnTo>
                  <a:cubicBezTo>
                    <a:pt x="2685" y="1009466"/>
                    <a:pt x="1343" y="899496"/>
                    <a:pt x="0" y="789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4" name="Straight Connector 13">
              <a:extLst>
                <a:ext uri="{FF2B5EF4-FFF2-40B4-BE49-F238E27FC236}">
                  <a16:creationId xmlns:a16="http://schemas.microsoft.com/office/drawing/2014/main" id="{2A773974-4A78-40A3-8DA3-49B1B25D6372}"/>
                </a:ext>
              </a:extLst>
            </p:cNvPr>
            <p:cNvCxnSpPr>
              <a:cxnSpLocks/>
              <a:endCxn id="12" idx="1"/>
            </p:cNvCxnSpPr>
            <p:nvPr userDrawn="1"/>
          </p:nvCxnSpPr>
          <p:spPr>
            <a:xfrm flipV="1">
              <a:off x="-25771" y="5717416"/>
              <a:ext cx="12247311" cy="791704"/>
            </a:xfrm>
            <a:prstGeom prst="line">
              <a:avLst/>
            </a:prstGeom>
            <a:ln w="69850"/>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E82C8C3D-B93D-4829-A508-8ECDD4B4F7B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361524" y="6264255"/>
              <a:ext cx="3546832" cy="266012"/>
            </a:xfrm>
            <a:prstGeom prst="rect">
              <a:avLst/>
            </a:prstGeom>
          </p:spPr>
        </p:pic>
      </p:grpSp>
      <p:sp>
        <p:nvSpPr>
          <p:cNvPr id="6" name="Title 1">
            <a:extLst>
              <a:ext uri="{FF2B5EF4-FFF2-40B4-BE49-F238E27FC236}">
                <a16:creationId xmlns:a16="http://schemas.microsoft.com/office/drawing/2014/main" id="{B892C917-8786-4439-86C9-48A790EF3645}"/>
              </a:ext>
            </a:extLst>
          </p:cNvPr>
          <p:cNvSpPr>
            <a:spLocks noGrp="1"/>
          </p:cNvSpPr>
          <p:nvPr userDrawn="1">
            <p:ph type="ctrTitle" hasCustomPrompt="1"/>
          </p:nvPr>
        </p:nvSpPr>
        <p:spPr>
          <a:xfrm>
            <a:off x="504461" y="674252"/>
            <a:ext cx="4105798" cy="2006784"/>
          </a:xfrm>
          <a:prstGeom prst="rect">
            <a:avLst/>
          </a:prstGeom>
          <a:ln>
            <a:noFill/>
          </a:ln>
        </p:spPr>
        <p:txBody>
          <a:bodyPr anchor="b"/>
          <a:lstStyle>
            <a:lvl1pPr marL="0" indent="0">
              <a:lnSpc>
                <a:spcPct val="100000"/>
              </a:lnSpc>
              <a:defRPr sz="3600" baseline="0">
                <a:solidFill>
                  <a:schemeClr val="tx1"/>
                </a:solidFill>
              </a:defRPr>
            </a:lvl1pPr>
          </a:lstStyle>
          <a:p>
            <a:r>
              <a:rPr lang="en-US" dirty="0"/>
              <a:t>44pt headline,</a:t>
            </a:r>
            <a:br>
              <a:rPr lang="en-US" dirty="0"/>
            </a:br>
            <a:r>
              <a:rPr lang="en-US" dirty="0"/>
              <a:t>three lines max</a:t>
            </a:r>
            <a:br>
              <a:rPr lang="en-US" dirty="0"/>
            </a:br>
            <a:endParaRPr lang="en-US" dirty="0"/>
          </a:p>
        </p:txBody>
      </p:sp>
      <p:sp>
        <p:nvSpPr>
          <p:cNvPr id="7" name="Text Placeholder 25">
            <a:extLst>
              <a:ext uri="{FF2B5EF4-FFF2-40B4-BE49-F238E27FC236}">
                <a16:creationId xmlns:a16="http://schemas.microsoft.com/office/drawing/2014/main" id="{7600165A-F42F-4D95-9825-6D89155AC4C9}"/>
              </a:ext>
            </a:extLst>
          </p:cNvPr>
          <p:cNvSpPr>
            <a:spLocks noGrp="1"/>
          </p:cNvSpPr>
          <p:nvPr userDrawn="1">
            <p:ph type="body" sz="quarter" idx="10" hasCustomPrompt="1"/>
          </p:nvPr>
        </p:nvSpPr>
        <p:spPr>
          <a:xfrm>
            <a:off x="504461" y="3833477"/>
            <a:ext cx="2590800" cy="355609"/>
          </a:xfrm>
          <a:prstGeom prst="rect">
            <a:avLst/>
          </a:prstGeom>
        </p:spPr>
        <p:txBody>
          <a:bodyPr lIns="0" tIns="0" rIns="0" bIns="0" anchor="t">
            <a:noAutofit/>
          </a:bodyPr>
          <a:lstStyle>
            <a:lvl1pPr marL="119063" indent="0">
              <a:lnSpc>
                <a:spcPct val="100000"/>
              </a:lnSpc>
              <a:buNone/>
              <a:defRPr sz="1800">
                <a:solidFill>
                  <a:schemeClr val="tx1"/>
                </a:solidFill>
                <a:latin typeface="Arial" panose="020B0604020202020204" pitchFamily="34" charset="0"/>
                <a:cs typeface="Arial" panose="020B0604020202020204" pitchFamily="34" charset="0"/>
              </a:defRPr>
            </a:lvl1pPr>
          </a:lstStyle>
          <a:p>
            <a:pPr lvl="0"/>
            <a:r>
              <a:rPr lang="en-US" dirty="0"/>
              <a:t>Month X, XXXX</a:t>
            </a:r>
          </a:p>
        </p:txBody>
      </p:sp>
      <p:sp>
        <p:nvSpPr>
          <p:cNvPr id="8" name="Text Placeholder 28">
            <a:extLst>
              <a:ext uri="{FF2B5EF4-FFF2-40B4-BE49-F238E27FC236}">
                <a16:creationId xmlns:a16="http://schemas.microsoft.com/office/drawing/2014/main" id="{7D842A3E-1DC0-40A3-84DB-BFE03A2B2C81}"/>
              </a:ext>
            </a:extLst>
          </p:cNvPr>
          <p:cNvSpPr>
            <a:spLocks noGrp="1"/>
          </p:cNvSpPr>
          <p:nvPr userDrawn="1">
            <p:ph type="body" sz="quarter" idx="11" hasCustomPrompt="1"/>
          </p:nvPr>
        </p:nvSpPr>
        <p:spPr>
          <a:xfrm>
            <a:off x="504461" y="2838453"/>
            <a:ext cx="4105798" cy="732061"/>
          </a:xfrm>
          <a:prstGeom prst="rect">
            <a:avLst/>
          </a:prstGeom>
        </p:spPr>
        <p:txBody>
          <a:bodyPr wrap="square" lIns="0" tIns="0" rIns="0" bIns="0" anchor="t">
            <a:noAutofit/>
          </a:bodyPr>
          <a:lstStyle>
            <a:lvl1pPr marL="119063" indent="0">
              <a:lnSpc>
                <a:spcPct val="100000"/>
              </a:lnSpc>
              <a:spcBef>
                <a:spcPts val="0"/>
              </a:spcBef>
              <a:buNone/>
              <a:defRPr sz="2400" baseline="0">
                <a:solidFill>
                  <a:schemeClr val="tx1"/>
                </a:solidFill>
              </a:defRPr>
            </a:lvl1pPr>
          </a:lstStyle>
          <a:p>
            <a:pPr lvl="0"/>
            <a:r>
              <a:rPr lang="en-US" dirty="0"/>
              <a:t>24pt subhead, two lines max</a:t>
            </a:r>
          </a:p>
        </p:txBody>
      </p:sp>
    </p:spTree>
    <p:extLst>
      <p:ext uri="{BB962C8B-B14F-4D97-AF65-F5344CB8AC3E}">
        <p14:creationId xmlns:p14="http://schemas.microsoft.com/office/powerpoint/2010/main" val="315551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ption #1">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5A02A75-833A-4BB3-B4EF-8B9CA14765E1}"/>
              </a:ext>
            </a:extLst>
          </p:cNvPr>
          <p:cNvGrpSpPr/>
          <p:nvPr userDrawn="1"/>
        </p:nvGrpSpPr>
        <p:grpSpPr>
          <a:xfrm>
            <a:off x="-25771" y="0"/>
            <a:ext cx="12247311" cy="6879148"/>
            <a:chOff x="-25771" y="0"/>
            <a:chExt cx="12247311" cy="6879148"/>
          </a:xfrm>
        </p:grpSpPr>
        <p:pic>
          <p:nvPicPr>
            <p:cNvPr id="11" name="Picture 10">
              <a:extLst>
                <a:ext uri="{FF2B5EF4-FFF2-40B4-BE49-F238E27FC236}">
                  <a16:creationId xmlns:a16="http://schemas.microsoft.com/office/drawing/2014/main" id="{067DF58F-CA70-4410-B8C9-2195878E744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p:spPr>
        </p:pic>
        <p:sp>
          <p:nvSpPr>
            <p:cNvPr id="12" name="Rectangle 3">
              <a:extLst>
                <a:ext uri="{FF2B5EF4-FFF2-40B4-BE49-F238E27FC236}">
                  <a16:creationId xmlns:a16="http://schemas.microsoft.com/office/drawing/2014/main" id="{7340299A-CCFF-4E37-9C96-41AEF0CC0D14}"/>
                </a:ext>
              </a:extLst>
            </p:cNvPr>
            <p:cNvSpPr/>
            <p:nvPr userDrawn="1"/>
          </p:nvSpPr>
          <p:spPr>
            <a:xfrm>
              <a:off x="-25771" y="5717416"/>
              <a:ext cx="12247311" cy="1161732"/>
            </a:xfrm>
            <a:custGeom>
              <a:avLst/>
              <a:gdLst>
                <a:gd name="connsiteX0" fmla="*/ 0 w 12206916"/>
                <a:gd name="connsiteY0" fmla="*/ 0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0 w 12206916"/>
                <a:gd name="connsiteY4" fmla="*/ 0 h 1119436"/>
                <a:gd name="connsiteX0" fmla="*/ 12085 w 12206916"/>
                <a:gd name="connsiteY0" fmla="*/ 809667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12085 w 12206916"/>
                <a:gd name="connsiteY4" fmla="*/ 809667 h 1119436"/>
                <a:gd name="connsiteX0" fmla="*/ 0 w 12210944"/>
                <a:gd name="connsiteY0" fmla="*/ 789526 h 1119436"/>
                <a:gd name="connsiteX1" fmla="*/ 12210944 w 12210944"/>
                <a:gd name="connsiteY1" fmla="*/ 0 h 1119436"/>
                <a:gd name="connsiteX2" fmla="*/ 12210944 w 12210944"/>
                <a:gd name="connsiteY2" fmla="*/ 1119436 h 1119436"/>
                <a:gd name="connsiteX3" fmla="*/ 4028 w 12210944"/>
                <a:gd name="connsiteY3" fmla="*/ 1119436 h 1119436"/>
                <a:gd name="connsiteX4" fmla="*/ 0 w 12210944"/>
                <a:gd name="connsiteY4" fmla="*/ 789526 h 111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944" h="1119436">
                  <a:moveTo>
                    <a:pt x="0" y="789526"/>
                  </a:moveTo>
                  <a:lnTo>
                    <a:pt x="12210944" y="0"/>
                  </a:lnTo>
                  <a:lnTo>
                    <a:pt x="12210944" y="1119436"/>
                  </a:lnTo>
                  <a:lnTo>
                    <a:pt x="4028" y="1119436"/>
                  </a:lnTo>
                  <a:cubicBezTo>
                    <a:pt x="2685" y="1009466"/>
                    <a:pt x="1343" y="899496"/>
                    <a:pt x="0" y="789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4" name="Straight Connector 13">
              <a:extLst>
                <a:ext uri="{FF2B5EF4-FFF2-40B4-BE49-F238E27FC236}">
                  <a16:creationId xmlns:a16="http://schemas.microsoft.com/office/drawing/2014/main" id="{2A773974-4A78-40A3-8DA3-49B1B25D6372}"/>
                </a:ext>
              </a:extLst>
            </p:cNvPr>
            <p:cNvCxnSpPr>
              <a:cxnSpLocks/>
              <a:endCxn id="12" idx="1"/>
            </p:cNvCxnSpPr>
            <p:nvPr userDrawn="1"/>
          </p:nvCxnSpPr>
          <p:spPr>
            <a:xfrm flipV="1">
              <a:off x="-25771" y="5717416"/>
              <a:ext cx="12247311" cy="791704"/>
            </a:xfrm>
            <a:prstGeom prst="line">
              <a:avLst/>
            </a:prstGeom>
            <a:ln w="69850"/>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E82C8C3D-B93D-4829-A508-8ECDD4B4F7B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361524" y="6264255"/>
              <a:ext cx="3546832" cy="266012"/>
            </a:xfrm>
            <a:prstGeom prst="rect">
              <a:avLst/>
            </a:prstGeom>
          </p:spPr>
        </p:pic>
      </p:grpSp>
      <p:sp>
        <p:nvSpPr>
          <p:cNvPr id="6" name="Title 1">
            <a:extLst>
              <a:ext uri="{FF2B5EF4-FFF2-40B4-BE49-F238E27FC236}">
                <a16:creationId xmlns:a16="http://schemas.microsoft.com/office/drawing/2014/main" id="{B892C917-8786-4439-86C9-48A790EF3645}"/>
              </a:ext>
            </a:extLst>
          </p:cNvPr>
          <p:cNvSpPr>
            <a:spLocks noGrp="1"/>
          </p:cNvSpPr>
          <p:nvPr userDrawn="1">
            <p:ph type="ctrTitle" hasCustomPrompt="1"/>
          </p:nvPr>
        </p:nvSpPr>
        <p:spPr>
          <a:xfrm>
            <a:off x="504461" y="674252"/>
            <a:ext cx="6335954" cy="2006784"/>
          </a:xfrm>
          <a:prstGeom prst="rect">
            <a:avLst/>
          </a:prstGeom>
          <a:ln>
            <a:noFill/>
          </a:ln>
        </p:spPr>
        <p:txBody>
          <a:bodyPr anchor="b"/>
          <a:lstStyle>
            <a:lvl1pPr marL="0" indent="0">
              <a:lnSpc>
                <a:spcPct val="100000"/>
              </a:lnSpc>
              <a:defRPr sz="4400" baseline="0">
                <a:solidFill>
                  <a:schemeClr val="bg1"/>
                </a:solidFill>
              </a:defRPr>
            </a:lvl1pPr>
          </a:lstStyle>
          <a:p>
            <a:r>
              <a:rPr lang="en-US" dirty="0"/>
              <a:t>44pt headline,</a:t>
            </a:r>
            <a:br>
              <a:rPr lang="en-US" dirty="0"/>
            </a:br>
            <a:r>
              <a:rPr lang="en-US" dirty="0"/>
              <a:t>three lines max</a:t>
            </a:r>
            <a:br>
              <a:rPr lang="en-US" dirty="0"/>
            </a:br>
            <a:endParaRPr lang="en-US" dirty="0"/>
          </a:p>
        </p:txBody>
      </p:sp>
      <p:sp>
        <p:nvSpPr>
          <p:cNvPr id="7" name="Text Placeholder 25">
            <a:extLst>
              <a:ext uri="{FF2B5EF4-FFF2-40B4-BE49-F238E27FC236}">
                <a16:creationId xmlns:a16="http://schemas.microsoft.com/office/drawing/2014/main" id="{7600165A-F42F-4D95-9825-6D89155AC4C9}"/>
              </a:ext>
            </a:extLst>
          </p:cNvPr>
          <p:cNvSpPr>
            <a:spLocks noGrp="1"/>
          </p:cNvSpPr>
          <p:nvPr userDrawn="1">
            <p:ph type="body" sz="quarter" idx="10" hasCustomPrompt="1"/>
          </p:nvPr>
        </p:nvSpPr>
        <p:spPr>
          <a:xfrm>
            <a:off x="504461" y="3833477"/>
            <a:ext cx="2590800" cy="355609"/>
          </a:xfrm>
          <a:prstGeom prst="rect">
            <a:avLst/>
          </a:prstGeom>
        </p:spPr>
        <p:txBody>
          <a:bodyPr lIns="0" tIns="0" rIns="0" bIns="0" anchor="t">
            <a:noAutofit/>
          </a:bodyPr>
          <a:lstStyle>
            <a:lvl1pPr marL="119063" indent="0">
              <a:lnSpc>
                <a:spcPct val="100000"/>
              </a:lnSpc>
              <a:buNone/>
              <a:defRPr sz="1800">
                <a:solidFill>
                  <a:schemeClr val="bg1"/>
                </a:solidFill>
                <a:latin typeface="Arial" panose="020B0604020202020204" pitchFamily="34" charset="0"/>
                <a:cs typeface="Arial" panose="020B0604020202020204" pitchFamily="34" charset="0"/>
              </a:defRPr>
            </a:lvl1pPr>
          </a:lstStyle>
          <a:p>
            <a:pPr lvl="0"/>
            <a:r>
              <a:rPr lang="en-US" dirty="0"/>
              <a:t>Month X, XXXX</a:t>
            </a:r>
          </a:p>
        </p:txBody>
      </p:sp>
      <p:sp>
        <p:nvSpPr>
          <p:cNvPr id="8" name="Text Placeholder 28">
            <a:extLst>
              <a:ext uri="{FF2B5EF4-FFF2-40B4-BE49-F238E27FC236}">
                <a16:creationId xmlns:a16="http://schemas.microsoft.com/office/drawing/2014/main" id="{7D842A3E-1DC0-40A3-84DB-BFE03A2B2C81}"/>
              </a:ext>
            </a:extLst>
          </p:cNvPr>
          <p:cNvSpPr>
            <a:spLocks noGrp="1"/>
          </p:cNvSpPr>
          <p:nvPr userDrawn="1">
            <p:ph type="body" sz="quarter" idx="11" hasCustomPrompt="1"/>
          </p:nvPr>
        </p:nvSpPr>
        <p:spPr>
          <a:xfrm>
            <a:off x="504460" y="2838453"/>
            <a:ext cx="6335953" cy="732061"/>
          </a:xfrm>
          <a:prstGeom prst="rect">
            <a:avLst/>
          </a:prstGeom>
        </p:spPr>
        <p:txBody>
          <a:bodyPr wrap="square" lIns="0" tIns="0" rIns="0" bIns="0" anchor="t">
            <a:noAutofit/>
          </a:bodyPr>
          <a:lstStyle>
            <a:lvl1pPr marL="119063" indent="0">
              <a:lnSpc>
                <a:spcPct val="100000"/>
              </a:lnSpc>
              <a:spcBef>
                <a:spcPts val="0"/>
              </a:spcBef>
              <a:buNone/>
              <a:defRPr sz="2400" baseline="0">
                <a:solidFill>
                  <a:schemeClr val="bg1"/>
                </a:solidFill>
              </a:defRPr>
            </a:lvl1pPr>
          </a:lstStyle>
          <a:p>
            <a:pPr lvl="0"/>
            <a:r>
              <a:rPr lang="en-US" dirty="0"/>
              <a:t>24pt subhead two lines max </a:t>
            </a:r>
            <a:br>
              <a:rPr lang="en-US" dirty="0"/>
            </a:br>
            <a:endParaRPr lang="en-US" dirty="0"/>
          </a:p>
        </p:txBody>
      </p:sp>
      <p:pic>
        <p:nvPicPr>
          <p:cNvPr id="15" name="Graphic 14">
            <a:extLst>
              <a:ext uri="{FF2B5EF4-FFF2-40B4-BE49-F238E27FC236}">
                <a16:creationId xmlns:a16="http://schemas.microsoft.com/office/drawing/2014/main" id="{4C03F710-57E6-4AF4-A179-59B1C5C8535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060200" y="674252"/>
            <a:ext cx="4791805" cy="4791805"/>
          </a:xfrm>
          <a:prstGeom prst="rect">
            <a:avLst/>
          </a:prstGeom>
        </p:spPr>
      </p:pic>
    </p:spTree>
    <p:extLst>
      <p:ext uri="{BB962C8B-B14F-4D97-AF65-F5344CB8AC3E}">
        <p14:creationId xmlns:p14="http://schemas.microsoft.com/office/powerpoint/2010/main" val="36892222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ption #2">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356C2BB-E8DB-498A-A16D-6B94E7561D1E}"/>
              </a:ext>
            </a:extLst>
          </p:cNvPr>
          <p:cNvSpPr>
            <a:spLocks noGrp="1"/>
          </p:cNvSpPr>
          <p:nvPr>
            <p:ph type="ctrTitle" hasCustomPrompt="1"/>
          </p:nvPr>
        </p:nvSpPr>
        <p:spPr>
          <a:xfrm>
            <a:off x="504461" y="674252"/>
            <a:ext cx="5292213" cy="2006784"/>
          </a:xfrm>
          <a:prstGeom prst="rect">
            <a:avLst/>
          </a:prstGeom>
          <a:ln>
            <a:noFill/>
          </a:ln>
        </p:spPr>
        <p:txBody>
          <a:bodyPr anchor="b"/>
          <a:lstStyle>
            <a:lvl1pPr marL="0" indent="0">
              <a:lnSpc>
                <a:spcPct val="100000"/>
              </a:lnSpc>
              <a:defRPr sz="4400" baseline="0">
                <a:solidFill>
                  <a:schemeClr val="tx1"/>
                </a:solidFill>
                <a:latin typeface="Arial" panose="020B0604020202020204" pitchFamily="34" charset="0"/>
                <a:cs typeface="Arial" panose="020B0604020202020204" pitchFamily="34" charset="0"/>
              </a:defRPr>
            </a:lvl1pPr>
          </a:lstStyle>
          <a:p>
            <a:r>
              <a:rPr lang="en-US" dirty="0"/>
              <a:t>44pt headline,</a:t>
            </a:r>
            <a:br>
              <a:rPr lang="en-US" dirty="0"/>
            </a:br>
            <a:r>
              <a:rPr lang="en-US" dirty="0"/>
              <a:t>three lines max</a:t>
            </a:r>
            <a:br>
              <a:rPr lang="en-US" dirty="0"/>
            </a:br>
            <a:endParaRPr lang="en-US" dirty="0"/>
          </a:p>
        </p:txBody>
      </p:sp>
      <p:sp>
        <p:nvSpPr>
          <p:cNvPr id="6" name="Text Placeholder 25">
            <a:extLst>
              <a:ext uri="{FF2B5EF4-FFF2-40B4-BE49-F238E27FC236}">
                <a16:creationId xmlns:a16="http://schemas.microsoft.com/office/drawing/2014/main" id="{E5A4DFA6-E36F-4917-BCFB-038A7DF2C4D6}"/>
              </a:ext>
            </a:extLst>
          </p:cNvPr>
          <p:cNvSpPr>
            <a:spLocks noGrp="1"/>
          </p:cNvSpPr>
          <p:nvPr>
            <p:ph type="body" sz="quarter" idx="10" hasCustomPrompt="1"/>
          </p:nvPr>
        </p:nvSpPr>
        <p:spPr>
          <a:xfrm>
            <a:off x="504461" y="3833477"/>
            <a:ext cx="2590800" cy="355609"/>
          </a:xfrm>
          <a:prstGeom prst="rect">
            <a:avLst/>
          </a:prstGeom>
        </p:spPr>
        <p:txBody>
          <a:bodyPr lIns="0" tIns="0" rIns="0" bIns="0" anchor="t">
            <a:noAutofit/>
          </a:bodyPr>
          <a:lstStyle>
            <a:lvl1pPr marL="119063" indent="0">
              <a:lnSpc>
                <a:spcPct val="100000"/>
              </a:lnSpc>
              <a:buNone/>
              <a:defRPr sz="1800">
                <a:solidFill>
                  <a:schemeClr val="tx1"/>
                </a:solidFill>
                <a:latin typeface="Arial" panose="020B0604020202020204" pitchFamily="34" charset="0"/>
                <a:cs typeface="Arial" panose="020B0604020202020204" pitchFamily="34" charset="0"/>
              </a:defRPr>
            </a:lvl1pPr>
          </a:lstStyle>
          <a:p>
            <a:pPr lvl="0"/>
            <a:r>
              <a:rPr lang="en-US"/>
              <a:t>Month X, XXXX</a:t>
            </a:r>
          </a:p>
        </p:txBody>
      </p:sp>
      <p:sp>
        <p:nvSpPr>
          <p:cNvPr id="7" name="Text Placeholder 28">
            <a:extLst>
              <a:ext uri="{FF2B5EF4-FFF2-40B4-BE49-F238E27FC236}">
                <a16:creationId xmlns:a16="http://schemas.microsoft.com/office/drawing/2014/main" id="{60FD46A3-376F-4F5B-9646-94FED8A1663A}"/>
              </a:ext>
            </a:extLst>
          </p:cNvPr>
          <p:cNvSpPr>
            <a:spLocks noGrp="1"/>
          </p:cNvSpPr>
          <p:nvPr>
            <p:ph type="body" sz="quarter" idx="11" hasCustomPrompt="1"/>
          </p:nvPr>
        </p:nvSpPr>
        <p:spPr>
          <a:xfrm>
            <a:off x="504461" y="2838453"/>
            <a:ext cx="5292213" cy="732061"/>
          </a:xfrm>
          <a:prstGeom prst="rect">
            <a:avLst/>
          </a:prstGeom>
        </p:spPr>
        <p:txBody>
          <a:bodyPr wrap="square" lIns="0" tIns="0" rIns="0" bIns="0" anchor="t">
            <a:noAutofit/>
          </a:bodyPr>
          <a:lstStyle>
            <a:lvl1pPr marL="119063" indent="0">
              <a:lnSpc>
                <a:spcPct val="100000"/>
              </a:lnSpc>
              <a:spcBef>
                <a:spcPts val="0"/>
              </a:spcBef>
              <a:buNone/>
              <a:defRPr sz="2400" baseline="0">
                <a:solidFill>
                  <a:schemeClr val="tx1"/>
                </a:solidFill>
                <a:latin typeface="Arial" panose="020B0604020202020204" pitchFamily="34" charset="0"/>
                <a:cs typeface="Arial" panose="020B0604020202020204" pitchFamily="34" charset="0"/>
              </a:defRPr>
            </a:lvl1pPr>
          </a:lstStyle>
          <a:p>
            <a:pPr lvl="0"/>
            <a:r>
              <a:rPr lang="en-US" dirty="0"/>
              <a:t>24pt subhead two lines max </a:t>
            </a:r>
            <a:br>
              <a:rPr lang="en-US" dirty="0"/>
            </a:br>
            <a:endParaRPr lang="en-US" dirty="0"/>
          </a:p>
        </p:txBody>
      </p:sp>
      <p:pic>
        <p:nvPicPr>
          <p:cNvPr id="20" name="Graphic 19">
            <a:extLst>
              <a:ext uri="{FF2B5EF4-FFF2-40B4-BE49-F238E27FC236}">
                <a16:creationId xmlns:a16="http://schemas.microsoft.com/office/drawing/2014/main" id="{F23EC7DD-2FF9-4713-85A6-F5A9C06C8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95327" y="762225"/>
            <a:ext cx="6074178" cy="5557227"/>
          </a:xfrm>
          <a:prstGeom prst="rect">
            <a:avLst/>
          </a:prstGeom>
        </p:spPr>
      </p:pic>
      <p:pic>
        <p:nvPicPr>
          <p:cNvPr id="9" name="Picture 8">
            <a:extLst>
              <a:ext uri="{FF2B5EF4-FFF2-40B4-BE49-F238E27FC236}">
                <a16:creationId xmlns:a16="http://schemas.microsoft.com/office/drawing/2014/main" id="{52C920C4-556A-4800-AAEE-E0D3596E6ED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24982" y="6264255"/>
            <a:ext cx="3546832" cy="266012"/>
          </a:xfrm>
          <a:prstGeom prst="rect">
            <a:avLst/>
          </a:prstGeom>
        </p:spPr>
      </p:pic>
    </p:spTree>
    <p:extLst>
      <p:ext uri="{BB962C8B-B14F-4D97-AF65-F5344CB8AC3E}">
        <p14:creationId xmlns:p14="http://schemas.microsoft.com/office/powerpoint/2010/main" val="38857556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ption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B253250-7EA8-4B8B-BFA0-0958C259BF21}"/>
              </a:ext>
            </a:extLst>
          </p:cNvPr>
          <p:cNvGrpSpPr/>
          <p:nvPr userDrawn="1"/>
        </p:nvGrpSpPr>
        <p:grpSpPr>
          <a:xfrm>
            <a:off x="-27655" y="-10574"/>
            <a:ext cx="12247311" cy="6879148"/>
            <a:chOff x="-27655" y="-10574"/>
            <a:chExt cx="12247311" cy="6879148"/>
          </a:xfrm>
        </p:grpSpPr>
        <p:pic>
          <p:nvPicPr>
            <p:cNvPr id="12" name="Picture 11">
              <a:extLst>
                <a:ext uri="{FF2B5EF4-FFF2-40B4-BE49-F238E27FC236}">
                  <a16:creationId xmlns:a16="http://schemas.microsoft.com/office/drawing/2014/main" id="{8EE47EE9-1E9E-41DD-870E-74C9342506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85" y="-10574"/>
              <a:ext cx="12191999" cy="6857999"/>
            </a:xfrm>
            <a:prstGeom prst="rect">
              <a:avLst/>
            </a:prstGeom>
          </p:spPr>
        </p:pic>
        <p:pic>
          <p:nvPicPr>
            <p:cNvPr id="13" name="Graphic 12">
              <a:extLst>
                <a:ext uri="{FF2B5EF4-FFF2-40B4-BE49-F238E27FC236}">
                  <a16:creationId xmlns:a16="http://schemas.microsoft.com/office/drawing/2014/main" id="{A246BEDF-BF30-406D-85CA-BD4485234E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788322" y="397207"/>
              <a:ext cx="3518190" cy="6098196"/>
            </a:xfrm>
            <a:prstGeom prst="rect">
              <a:avLst/>
            </a:prstGeom>
          </p:spPr>
        </p:pic>
        <p:sp>
          <p:nvSpPr>
            <p:cNvPr id="14" name="Rectangle 3">
              <a:extLst>
                <a:ext uri="{FF2B5EF4-FFF2-40B4-BE49-F238E27FC236}">
                  <a16:creationId xmlns:a16="http://schemas.microsoft.com/office/drawing/2014/main" id="{990536D2-E3DC-46A0-932B-C894FF6AC358}"/>
                </a:ext>
              </a:extLst>
            </p:cNvPr>
            <p:cNvSpPr/>
            <p:nvPr userDrawn="1"/>
          </p:nvSpPr>
          <p:spPr>
            <a:xfrm>
              <a:off x="-27655" y="5706842"/>
              <a:ext cx="12247311" cy="1161732"/>
            </a:xfrm>
            <a:custGeom>
              <a:avLst/>
              <a:gdLst>
                <a:gd name="connsiteX0" fmla="*/ 0 w 12206916"/>
                <a:gd name="connsiteY0" fmla="*/ 0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0 w 12206916"/>
                <a:gd name="connsiteY4" fmla="*/ 0 h 1119436"/>
                <a:gd name="connsiteX0" fmla="*/ 12085 w 12206916"/>
                <a:gd name="connsiteY0" fmla="*/ 809667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12085 w 12206916"/>
                <a:gd name="connsiteY4" fmla="*/ 809667 h 1119436"/>
                <a:gd name="connsiteX0" fmla="*/ 0 w 12210944"/>
                <a:gd name="connsiteY0" fmla="*/ 789526 h 1119436"/>
                <a:gd name="connsiteX1" fmla="*/ 12210944 w 12210944"/>
                <a:gd name="connsiteY1" fmla="*/ 0 h 1119436"/>
                <a:gd name="connsiteX2" fmla="*/ 12210944 w 12210944"/>
                <a:gd name="connsiteY2" fmla="*/ 1119436 h 1119436"/>
                <a:gd name="connsiteX3" fmla="*/ 4028 w 12210944"/>
                <a:gd name="connsiteY3" fmla="*/ 1119436 h 1119436"/>
                <a:gd name="connsiteX4" fmla="*/ 0 w 12210944"/>
                <a:gd name="connsiteY4" fmla="*/ 789526 h 111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944" h="1119436">
                  <a:moveTo>
                    <a:pt x="0" y="789526"/>
                  </a:moveTo>
                  <a:lnTo>
                    <a:pt x="12210944" y="0"/>
                  </a:lnTo>
                  <a:lnTo>
                    <a:pt x="12210944" y="1119436"/>
                  </a:lnTo>
                  <a:lnTo>
                    <a:pt x="4028" y="1119436"/>
                  </a:lnTo>
                  <a:cubicBezTo>
                    <a:pt x="2685" y="1009466"/>
                    <a:pt x="1343" y="899496"/>
                    <a:pt x="0" y="789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5" name="Straight Connector 14">
              <a:extLst>
                <a:ext uri="{FF2B5EF4-FFF2-40B4-BE49-F238E27FC236}">
                  <a16:creationId xmlns:a16="http://schemas.microsoft.com/office/drawing/2014/main" id="{04D8132F-D70B-4431-873A-EE3EAC70D780}"/>
                </a:ext>
              </a:extLst>
            </p:cNvPr>
            <p:cNvCxnSpPr>
              <a:cxnSpLocks/>
              <a:endCxn id="14" idx="1"/>
            </p:cNvCxnSpPr>
            <p:nvPr userDrawn="1"/>
          </p:nvCxnSpPr>
          <p:spPr>
            <a:xfrm flipV="1">
              <a:off x="-27655" y="5706842"/>
              <a:ext cx="12247311" cy="791704"/>
            </a:xfrm>
            <a:prstGeom prst="line">
              <a:avLst/>
            </a:prstGeom>
            <a:ln w="69850"/>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3D6201AE-5052-4B17-BDFA-CC299440F77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8361524" y="6264255"/>
              <a:ext cx="3546832" cy="266012"/>
            </a:xfrm>
            <a:prstGeom prst="rect">
              <a:avLst/>
            </a:prstGeom>
          </p:spPr>
        </p:pic>
      </p:grpSp>
      <p:sp>
        <p:nvSpPr>
          <p:cNvPr id="6" name="Title 1">
            <a:extLst>
              <a:ext uri="{FF2B5EF4-FFF2-40B4-BE49-F238E27FC236}">
                <a16:creationId xmlns:a16="http://schemas.microsoft.com/office/drawing/2014/main" id="{B892C917-8786-4439-86C9-48A790EF3645}"/>
              </a:ext>
            </a:extLst>
          </p:cNvPr>
          <p:cNvSpPr>
            <a:spLocks noGrp="1"/>
          </p:cNvSpPr>
          <p:nvPr userDrawn="1">
            <p:ph type="ctrTitle" hasCustomPrompt="1"/>
          </p:nvPr>
        </p:nvSpPr>
        <p:spPr>
          <a:xfrm>
            <a:off x="504461" y="674252"/>
            <a:ext cx="6335954" cy="2006784"/>
          </a:xfrm>
          <a:prstGeom prst="rect">
            <a:avLst/>
          </a:prstGeom>
          <a:ln>
            <a:noFill/>
          </a:ln>
        </p:spPr>
        <p:txBody>
          <a:bodyPr anchor="b"/>
          <a:lstStyle>
            <a:lvl1pPr marL="0" indent="0">
              <a:lnSpc>
                <a:spcPct val="100000"/>
              </a:lnSpc>
              <a:defRPr sz="4400" baseline="0">
                <a:solidFill>
                  <a:schemeClr val="bg1"/>
                </a:solidFill>
              </a:defRPr>
            </a:lvl1pPr>
          </a:lstStyle>
          <a:p>
            <a:r>
              <a:rPr lang="en-US" dirty="0"/>
              <a:t>44pt headline,</a:t>
            </a:r>
            <a:br>
              <a:rPr lang="en-US" dirty="0"/>
            </a:br>
            <a:r>
              <a:rPr lang="en-US" dirty="0"/>
              <a:t>three lines max</a:t>
            </a:r>
            <a:br>
              <a:rPr lang="en-US" dirty="0"/>
            </a:br>
            <a:endParaRPr lang="en-US" dirty="0"/>
          </a:p>
        </p:txBody>
      </p:sp>
      <p:sp>
        <p:nvSpPr>
          <p:cNvPr id="7" name="Text Placeholder 25">
            <a:extLst>
              <a:ext uri="{FF2B5EF4-FFF2-40B4-BE49-F238E27FC236}">
                <a16:creationId xmlns:a16="http://schemas.microsoft.com/office/drawing/2014/main" id="{7600165A-F42F-4D95-9825-6D89155AC4C9}"/>
              </a:ext>
            </a:extLst>
          </p:cNvPr>
          <p:cNvSpPr>
            <a:spLocks noGrp="1"/>
          </p:cNvSpPr>
          <p:nvPr userDrawn="1">
            <p:ph type="body" sz="quarter" idx="10" hasCustomPrompt="1"/>
          </p:nvPr>
        </p:nvSpPr>
        <p:spPr>
          <a:xfrm>
            <a:off x="504461" y="3833477"/>
            <a:ext cx="2590800" cy="355609"/>
          </a:xfrm>
          <a:prstGeom prst="rect">
            <a:avLst/>
          </a:prstGeom>
        </p:spPr>
        <p:txBody>
          <a:bodyPr lIns="0" tIns="0" rIns="0" bIns="0" anchor="t">
            <a:noAutofit/>
          </a:bodyPr>
          <a:lstStyle>
            <a:lvl1pPr marL="119063" indent="0">
              <a:lnSpc>
                <a:spcPct val="100000"/>
              </a:lnSpc>
              <a:buNone/>
              <a:defRPr sz="1800">
                <a:solidFill>
                  <a:schemeClr val="bg1"/>
                </a:solidFill>
                <a:latin typeface="Arial" panose="020B0604020202020204" pitchFamily="34" charset="0"/>
                <a:cs typeface="Arial" panose="020B0604020202020204" pitchFamily="34" charset="0"/>
              </a:defRPr>
            </a:lvl1pPr>
          </a:lstStyle>
          <a:p>
            <a:pPr lvl="0"/>
            <a:r>
              <a:rPr lang="en-US" dirty="0"/>
              <a:t>Month X, XXXX</a:t>
            </a:r>
          </a:p>
        </p:txBody>
      </p:sp>
      <p:sp>
        <p:nvSpPr>
          <p:cNvPr id="8" name="Text Placeholder 28">
            <a:extLst>
              <a:ext uri="{FF2B5EF4-FFF2-40B4-BE49-F238E27FC236}">
                <a16:creationId xmlns:a16="http://schemas.microsoft.com/office/drawing/2014/main" id="{7D842A3E-1DC0-40A3-84DB-BFE03A2B2C81}"/>
              </a:ext>
            </a:extLst>
          </p:cNvPr>
          <p:cNvSpPr>
            <a:spLocks noGrp="1"/>
          </p:cNvSpPr>
          <p:nvPr userDrawn="1">
            <p:ph type="body" sz="quarter" idx="11" hasCustomPrompt="1"/>
          </p:nvPr>
        </p:nvSpPr>
        <p:spPr>
          <a:xfrm>
            <a:off x="504460" y="2838453"/>
            <a:ext cx="6335953" cy="732061"/>
          </a:xfrm>
          <a:prstGeom prst="rect">
            <a:avLst/>
          </a:prstGeom>
        </p:spPr>
        <p:txBody>
          <a:bodyPr wrap="square" lIns="0" tIns="0" rIns="0" bIns="0" anchor="t">
            <a:noAutofit/>
          </a:bodyPr>
          <a:lstStyle>
            <a:lvl1pPr marL="119063" indent="0">
              <a:lnSpc>
                <a:spcPct val="100000"/>
              </a:lnSpc>
              <a:spcBef>
                <a:spcPts val="0"/>
              </a:spcBef>
              <a:buNone/>
              <a:defRPr sz="2400" baseline="0">
                <a:solidFill>
                  <a:schemeClr val="bg1"/>
                </a:solidFill>
              </a:defRPr>
            </a:lvl1pPr>
          </a:lstStyle>
          <a:p>
            <a:pPr lvl="0"/>
            <a:r>
              <a:rPr lang="en-US" dirty="0"/>
              <a:t>24pt subhead two lines max </a:t>
            </a:r>
            <a:br>
              <a:rPr lang="en-US" dirty="0"/>
            </a:br>
            <a:endParaRPr lang="en-US" dirty="0"/>
          </a:p>
        </p:txBody>
      </p:sp>
    </p:spTree>
    <p:extLst>
      <p:ext uri="{BB962C8B-B14F-4D97-AF65-F5344CB8AC3E}">
        <p14:creationId xmlns:p14="http://schemas.microsoft.com/office/powerpoint/2010/main" val="19775100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ption #4">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23CEA93E-0EFC-41D0-82F2-91B472CC78D2}"/>
              </a:ext>
            </a:extLst>
          </p:cNvPr>
          <p:cNvGrpSpPr/>
          <p:nvPr userDrawn="1"/>
        </p:nvGrpSpPr>
        <p:grpSpPr>
          <a:xfrm>
            <a:off x="-25771" y="0"/>
            <a:ext cx="12247311" cy="6879148"/>
            <a:chOff x="-25771" y="0"/>
            <a:chExt cx="12247311" cy="6879148"/>
          </a:xfrm>
        </p:grpSpPr>
        <p:pic>
          <p:nvPicPr>
            <p:cNvPr id="18" name="Picture 17">
              <a:extLst>
                <a:ext uri="{FF2B5EF4-FFF2-40B4-BE49-F238E27FC236}">
                  <a16:creationId xmlns:a16="http://schemas.microsoft.com/office/drawing/2014/main" id="{E7AD27B3-E879-4EE1-B0E7-6BE52EA87F4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p:spPr>
        </p:pic>
        <p:sp>
          <p:nvSpPr>
            <p:cNvPr id="19" name="Rectangle 3">
              <a:extLst>
                <a:ext uri="{FF2B5EF4-FFF2-40B4-BE49-F238E27FC236}">
                  <a16:creationId xmlns:a16="http://schemas.microsoft.com/office/drawing/2014/main" id="{E34A8117-F684-4867-8084-DFB99D9E1050}"/>
                </a:ext>
              </a:extLst>
            </p:cNvPr>
            <p:cNvSpPr/>
            <p:nvPr userDrawn="1"/>
          </p:nvSpPr>
          <p:spPr>
            <a:xfrm>
              <a:off x="-25771" y="5717416"/>
              <a:ext cx="12247311" cy="1161732"/>
            </a:xfrm>
            <a:custGeom>
              <a:avLst/>
              <a:gdLst>
                <a:gd name="connsiteX0" fmla="*/ 0 w 12206916"/>
                <a:gd name="connsiteY0" fmla="*/ 0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0 w 12206916"/>
                <a:gd name="connsiteY4" fmla="*/ 0 h 1119436"/>
                <a:gd name="connsiteX0" fmla="*/ 12085 w 12206916"/>
                <a:gd name="connsiteY0" fmla="*/ 809667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12085 w 12206916"/>
                <a:gd name="connsiteY4" fmla="*/ 809667 h 1119436"/>
                <a:gd name="connsiteX0" fmla="*/ 0 w 12210944"/>
                <a:gd name="connsiteY0" fmla="*/ 789526 h 1119436"/>
                <a:gd name="connsiteX1" fmla="*/ 12210944 w 12210944"/>
                <a:gd name="connsiteY1" fmla="*/ 0 h 1119436"/>
                <a:gd name="connsiteX2" fmla="*/ 12210944 w 12210944"/>
                <a:gd name="connsiteY2" fmla="*/ 1119436 h 1119436"/>
                <a:gd name="connsiteX3" fmla="*/ 4028 w 12210944"/>
                <a:gd name="connsiteY3" fmla="*/ 1119436 h 1119436"/>
                <a:gd name="connsiteX4" fmla="*/ 0 w 12210944"/>
                <a:gd name="connsiteY4" fmla="*/ 789526 h 111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944" h="1119436">
                  <a:moveTo>
                    <a:pt x="0" y="789526"/>
                  </a:moveTo>
                  <a:lnTo>
                    <a:pt x="12210944" y="0"/>
                  </a:lnTo>
                  <a:lnTo>
                    <a:pt x="12210944" y="1119436"/>
                  </a:lnTo>
                  <a:lnTo>
                    <a:pt x="4028" y="1119436"/>
                  </a:lnTo>
                  <a:cubicBezTo>
                    <a:pt x="2685" y="1009466"/>
                    <a:pt x="1343" y="899496"/>
                    <a:pt x="0" y="789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20" name="Straight Connector 19">
              <a:extLst>
                <a:ext uri="{FF2B5EF4-FFF2-40B4-BE49-F238E27FC236}">
                  <a16:creationId xmlns:a16="http://schemas.microsoft.com/office/drawing/2014/main" id="{D3646440-793C-471B-BD95-6E38D91E7B83}"/>
                </a:ext>
              </a:extLst>
            </p:cNvPr>
            <p:cNvCxnSpPr>
              <a:cxnSpLocks/>
              <a:endCxn id="19" idx="1"/>
            </p:cNvCxnSpPr>
            <p:nvPr userDrawn="1"/>
          </p:nvCxnSpPr>
          <p:spPr>
            <a:xfrm flipV="1">
              <a:off x="-25771" y="5717416"/>
              <a:ext cx="12247311" cy="791704"/>
            </a:xfrm>
            <a:prstGeom prst="line">
              <a:avLst/>
            </a:prstGeom>
            <a:ln w="69850"/>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0FB4C770-40A7-499F-B995-9B46E115F8B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361524" y="6264255"/>
              <a:ext cx="3546832" cy="266012"/>
            </a:xfrm>
            <a:prstGeom prst="rect">
              <a:avLst/>
            </a:prstGeom>
          </p:spPr>
        </p:pic>
      </p:grpSp>
      <p:sp>
        <p:nvSpPr>
          <p:cNvPr id="6" name="Title 1">
            <a:extLst>
              <a:ext uri="{FF2B5EF4-FFF2-40B4-BE49-F238E27FC236}">
                <a16:creationId xmlns:a16="http://schemas.microsoft.com/office/drawing/2014/main" id="{B892C917-8786-4439-86C9-48A790EF3645}"/>
              </a:ext>
            </a:extLst>
          </p:cNvPr>
          <p:cNvSpPr>
            <a:spLocks noGrp="1"/>
          </p:cNvSpPr>
          <p:nvPr userDrawn="1">
            <p:ph type="ctrTitle" hasCustomPrompt="1"/>
          </p:nvPr>
        </p:nvSpPr>
        <p:spPr>
          <a:xfrm>
            <a:off x="504461" y="674252"/>
            <a:ext cx="6335954" cy="2006784"/>
          </a:xfrm>
          <a:prstGeom prst="rect">
            <a:avLst/>
          </a:prstGeom>
          <a:ln>
            <a:noFill/>
          </a:ln>
        </p:spPr>
        <p:txBody>
          <a:bodyPr anchor="b"/>
          <a:lstStyle>
            <a:lvl1pPr marL="0" indent="0">
              <a:lnSpc>
                <a:spcPct val="100000"/>
              </a:lnSpc>
              <a:defRPr sz="4400" baseline="0">
                <a:solidFill>
                  <a:schemeClr val="bg1"/>
                </a:solidFill>
              </a:defRPr>
            </a:lvl1pPr>
          </a:lstStyle>
          <a:p>
            <a:r>
              <a:rPr lang="en-US" dirty="0"/>
              <a:t>44pt headline,</a:t>
            </a:r>
            <a:br>
              <a:rPr lang="en-US" dirty="0"/>
            </a:br>
            <a:r>
              <a:rPr lang="en-US" dirty="0"/>
              <a:t>three lines max</a:t>
            </a:r>
            <a:br>
              <a:rPr lang="en-US" dirty="0"/>
            </a:br>
            <a:endParaRPr lang="en-US" dirty="0"/>
          </a:p>
        </p:txBody>
      </p:sp>
      <p:sp>
        <p:nvSpPr>
          <p:cNvPr id="7" name="Text Placeholder 25">
            <a:extLst>
              <a:ext uri="{FF2B5EF4-FFF2-40B4-BE49-F238E27FC236}">
                <a16:creationId xmlns:a16="http://schemas.microsoft.com/office/drawing/2014/main" id="{7600165A-F42F-4D95-9825-6D89155AC4C9}"/>
              </a:ext>
            </a:extLst>
          </p:cNvPr>
          <p:cNvSpPr>
            <a:spLocks noGrp="1"/>
          </p:cNvSpPr>
          <p:nvPr userDrawn="1">
            <p:ph type="body" sz="quarter" idx="10" hasCustomPrompt="1"/>
          </p:nvPr>
        </p:nvSpPr>
        <p:spPr>
          <a:xfrm>
            <a:off x="504461" y="3833477"/>
            <a:ext cx="2590800" cy="355609"/>
          </a:xfrm>
          <a:prstGeom prst="rect">
            <a:avLst/>
          </a:prstGeom>
        </p:spPr>
        <p:txBody>
          <a:bodyPr lIns="0" tIns="0" rIns="0" bIns="0" anchor="t">
            <a:noAutofit/>
          </a:bodyPr>
          <a:lstStyle>
            <a:lvl1pPr marL="119063" indent="0">
              <a:lnSpc>
                <a:spcPct val="100000"/>
              </a:lnSpc>
              <a:buNone/>
              <a:defRPr sz="1800">
                <a:solidFill>
                  <a:schemeClr val="bg1"/>
                </a:solidFill>
                <a:latin typeface="Arial" panose="020B0604020202020204" pitchFamily="34" charset="0"/>
                <a:cs typeface="Arial" panose="020B0604020202020204" pitchFamily="34" charset="0"/>
              </a:defRPr>
            </a:lvl1pPr>
          </a:lstStyle>
          <a:p>
            <a:pPr lvl="0"/>
            <a:r>
              <a:rPr lang="en-US" dirty="0"/>
              <a:t>Month X, XXXX</a:t>
            </a:r>
          </a:p>
        </p:txBody>
      </p:sp>
      <p:sp>
        <p:nvSpPr>
          <p:cNvPr id="8" name="Text Placeholder 28">
            <a:extLst>
              <a:ext uri="{FF2B5EF4-FFF2-40B4-BE49-F238E27FC236}">
                <a16:creationId xmlns:a16="http://schemas.microsoft.com/office/drawing/2014/main" id="{7D842A3E-1DC0-40A3-84DB-BFE03A2B2C81}"/>
              </a:ext>
            </a:extLst>
          </p:cNvPr>
          <p:cNvSpPr>
            <a:spLocks noGrp="1"/>
          </p:cNvSpPr>
          <p:nvPr userDrawn="1">
            <p:ph type="body" sz="quarter" idx="11" hasCustomPrompt="1"/>
          </p:nvPr>
        </p:nvSpPr>
        <p:spPr>
          <a:xfrm>
            <a:off x="504460" y="2838453"/>
            <a:ext cx="6335953" cy="732061"/>
          </a:xfrm>
          <a:prstGeom prst="rect">
            <a:avLst/>
          </a:prstGeom>
        </p:spPr>
        <p:txBody>
          <a:bodyPr wrap="square" lIns="0" tIns="0" rIns="0" bIns="0" anchor="t">
            <a:noAutofit/>
          </a:bodyPr>
          <a:lstStyle>
            <a:lvl1pPr marL="119063" indent="0">
              <a:lnSpc>
                <a:spcPct val="100000"/>
              </a:lnSpc>
              <a:spcBef>
                <a:spcPts val="0"/>
              </a:spcBef>
              <a:buNone/>
              <a:defRPr sz="2400" baseline="0">
                <a:solidFill>
                  <a:schemeClr val="bg1"/>
                </a:solidFill>
              </a:defRPr>
            </a:lvl1pPr>
          </a:lstStyle>
          <a:p>
            <a:pPr lvl="0"/>
            <a:r>
              <a:rPr lang="en-US" dirty="0"/>
              <a:t>24pt subhead two lines max </a:t>
            </a:r>
            <a:br>
              <a:rPr lang="en-US" dirty="0"/>
            </a:br>
            <a:endParaRPr lang="en-US" dirty="0"/>
          </a:p>
        </p:txBody>
      </p:sp>
      <p:pic>
        <p:nvPicPr>
          <p:cNvPr id="3" name="Graphic 2">
            <a:extLst>
              <a:ext uri="{FF2B5EF4-FFF2-40B4-BE49-F238E27FC236}">
                <a16:creationId xmlns:a16="http://schemas.microsoft.com/office/drawing/2014/main" id="{B485214B-5566-4712-B9DC-D865E8F2428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28522" y="617062"/>
            <a:ext cx="4759017" cy="4759017"/>
          </a:xfrm>
          <a:prstGeom prst="rect">
            <a:avLst/>
          </a:prstGeom>
        </p:spPr>
      </p:pic>
    </p:spTree>
    <p:extLst>
      <p:ext uri="{BB962C8B-B14F-4D97-AF65-F5344CB8AC3E}">
        <p14:creationId xmlns:p14="http://schemas.microsoft.com/office/powerpoint/2010/main" val="19718065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ption #5">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7F386EA-7265-4E3A-978F-DA6CEC2767BC}"/>
              </a:ext>
            </a:extLst>
          </p:cNvPr>
          <p:cNvGrpSpPr/>
          <p:nvPr userDrawn="1"/>
        </p:nvGrpSpPr>
        <p:grpSpPr>
          <a:xfrm>
            <a:off x="-25771" y="0"/>
            <a:ext cx="12247311" cy="6879148"/>
            <a:chOff x="-25771" y="0"/>
            <a:chExt cx="12247311" cy="6879148"/>
          </a:xfrm>
        </p:grpSpPr>
        <p:pic>
          <p:nvPicPr>
            <p:cNvPr id="13" name="Picture 12">
              <a:extLst>
                <a:ext uri="{FF2B5EF4-FFF2-40B4-BE49-F238E27FC236}">
                  <a16:creationId xmlns:a16="http://schemas.microsoft.com/office/drawing/2014/main" id="{FE3B8903-0970-4486-8873-D4E8C75D80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p:spPr>
        </p:pic>
        <p:sp>
          <p:nvSpPr>
            <p:cNvPr id="14" name="Rectangle 3">
              <a:extLst>
                <a:ext uri="{FF2B5EF4-FFF2-40B4-BE49-F238E27FC236}">
                  <a16:creationId xmlns:a16="http://schemas.microsoft.com/office/drawing/2014/main" id="{589DF147-FF56-4AE5-A041-3110B96C476B}"/>
                </a:ext>
              </a:extLst>
            </p:cNvPr>
            <p:cNvSpPr/>
            <p:nvPr userDrawn="1"/>
          </p:nvSpPr>
          <p:spPr>
            <a:xfrm>
              <a:off x="-25771" y="5717416"/>
              <a:ext cx="12247311" cy="1161732"/>
            </a:xfrm>
            <a:custGeom>
              <a:avLst/>
              <a:gdLst>
                <a:gd name="connsiteX0" fmla="*/ 0 w 12206916"/>
                <a:gd name="connsiteY0" fmla="*/ 0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0 w 12206916"/>
                <a:gd name="connsiteY4" fmla="*/ 0 h 1119436"/>
                <a:gd name="connsiteX0" fmla="*/ 12085 w 12206916"/>
                <a:gd name="connsiteY0" fmla="*/ 809667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12085 w 12206916"/>
                <a:gd name="connsiteY4" fmla="*/ 809667 h 1119436"/>
                <a:gd name="connsiteX0" fmla="*/ 0 w 12210944"/>
                <a:gd name="connsiteY0" fmla="*/ 789526 h 1119436"/>
                <a:gd name="connsiteX1" fmla="*/ 12210944 w 12210944"/>
                <a:gd name="connsiteY1" fmla="*/ 0 h 1119436"/>
                <a:gd name="connsiteX2" fmla="*/ 12210944 w 12210944"/>
                <a:gd name="connsiteY2" fmla="*/ 1119436 h 1119436"/>
                <a:gd name="connsiteX3" fmla="*/ 4028 w 12210944"/>
                <a:gd name="connsiteY3" fmla="*/ 1119436 h 1119436"/>
                <a:gd name="connsiteX4" fmla="*/ 0 w 12210944"/>
                <a:gd name="connsiteY4" fmla="*/ 789526 h 111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944" h="1119436">
                  <a:moveTo>
                    <a:pt x="0" y="789526"/>
                  </a:moveTo>
                  <a:lnTo>
                    <a:pt x="12210944" y="0"/>
                  </a:lnTo>
                  <a:lnTo>
                    <a:pt x="12210944" y="1119436"/>
                  </a:lnTo>
                  <a:lnTo>
                    <a:pt x="4028" y="1119436"/>
                  </a:lnTo>
                  <a:cubicBezTo>
                    <a:pt x="2685" y="1009466"/>
                    <a:pt x="1343" y="899496"/>
                    <a:pt x="0" y="789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5" name="Straight Connector 14">
              <a:extLst>
                <a:ext uri="{FF2B5EF4-FFF2-40B4-BE49-F238E27FC236}">
                  <a16:creationId xmlns:a16="http://schemas.microsoft.com/office/drawing/2014/main" id="{711EE8C4-7FAA-4D2C-BA14-9C3DCC9B79FB}"/>
                </a:ext>
              </a:extLst>
            </p:cNvPr>
            <p:cNvCxnSpPr>
              <a:cxnSpLocks/>
              <a:endCxn id="14" idx="1"/>
            </p:cNvCxnSpPr>
            <p:nvPr userDrawn="1"/>
          </p:nvCxnSpPr>
          <p:spPr>
            <a:xfrm flipV="1">
              <a:off x="-25771" y="5717416"/>
              <a:ext cx="12247311" cy="791704"/>
            </a:xfrm>
            <a:prstGeom prst="line">
              <a:avLst/>
            </a:prstGeom>
            <a:ln w="69850"/>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DECA4FF2-7A36-4CA0-8C1A-EBD688C57AA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361524" y="6264255"/>
              <a:ext cx="3546832" cy="266012"/>
            </a:xfrm>
            <a:prstGeom prst="rect">
              <a:avLst/>
            </a:prstGeom>
          </p:spPr>
        </p:pic>
      </p:grpSp>
      <p:sp>
        <p:nvSpPr>
          <p:cNvPr id="6" name="Title 1">
            <a:extLst>
              <a:ext uri="{FF2B5EF4-FFF2-40B4-BE49-F238E27FC236}">
                <a16:creationId xmlns:a16="http://schemas.microsoft.com/office/drawing/2014/main" id="{B892C917-8786-4439-86C9-48A790EF3645}"/>
              </a:ext>
            </a:extLst>
          </p:cNvPr>
          <p:cNvSpPr>
            <a:spLocks noGrp="1"/>
          </p:cNvSpPr>
          <p:nvPr userDrawn="1">
            <p:ph type="ctrTitle" hasCustomPrompt="1"/>
          </p:nvPr>
        </p:nvSpPr>
        <p:spPr>
          <a:xfrm>
            <a:off x="504461" y="674252"/>
            <a:ext cx="6335954" cy="2006784"/>
          </a:xfrm>
          <a:prstGeom prst="rect">
            <a:avLst/>
          </a:prstGeom>
          <a:ln>
            <a:noFill/>
          </a:ln>
        </p:spPr>
        <p:txBody>
          <a:bodyPr anchor="b"/>
          <a:lstStyle>
            <a:lvl1pPr marL="0" indent="0">
              <a:lnSpc>
                <a:spcPct val="100000"/>
              </a:lnSpc>
              <a:defRPr sz="4400" baseline="0">
                <a:solidFill>
                  <a:schemeClr val="bg1"/>
                </a:solidFill>
              </a:defRPr>
            </a:lvl1pPr>
          </a:lstStyle>
          <a:p>
            <a:r>
              <a:rPr lang="en-US" dirty="0"/>
              <a:t>44pt headline,</a:t>
            </a:r>
            <a:br>
              <a:rPr lang="en-US" dirty="0"/>
            </a:br>
            <a:r>
              <a:rPr lang="en-US" dirty="0"/>
              <a:t>three lines max</a:t>
            </a:r>
            <a:br>
              <a:rPr lang="en-US" dirty="0"/>
            </a:br>
            <a:endParaRPr lang="en-US" dirty="0"/>
          </a:p>
        </p:txBody>
      </p:sp>
      <p:sp>
        <p:nvSpPr>
          <p:cNvPr id="7" name="Text Placeholder 25">
            <a:extLst>
              <a:ext uri="{FF2B5EF4-FFF2-40B4-BE49-F238E27FC236}">
                <a16:creationId xmlns:a16="http://schemas.microsoft.com/office/drawing/2014/main" id="{7600165A-F42F-4D95-9825-6D89155AC4C9}"/>
              </a:ext>
            </a:extLst>
          </p:cNvPr>
          <p:cNvSpPr>
            <a:spLocks noGrp="1"/>
          </p:cNvSpPr>
          <p:nvPr userDrawn="1">
            <p:ph type="body" sz="quarter" idx="10" hasCustomPrompt="1"/>
          </p:nvPr>
        </p:nvSpPr>
        <p:spPr>
          <a:xfrm>
            <a:off x="504461" y="3833477"/>
            <a:ext cx="2590800" cy="355609"/>
          </a:xfrm>
          <a:prstGeom prst="rect">
            <a:avLst/>
          </a:prstGeom>
        </p:spPr>
        <p:txBody>
          <a:bodyPr lIns="0" tIns="0" rIns="0" bIns="0" anchor="t">
            <a:noAutofit/>
          </a:bodyPr>
          <a:lstStyle>
            <a:lvl1pPr marL="119063" indent="0">
              <a:lnSpc>
                <a:spcPct val="100000"/>
              </a:lnSpc>
              <a:buNone/>
              <a:defRPr sz="1800">
                <a:solidFill>
                  <a:schemeClr val="bg1"/>
                </a:solidFill>
                <a:latin typeface="Arial" panose="020B0604020202020204" pitchFamily="34" charset="0"/>
                <a:cs typeface="Arial" panose="020B0604020202020204" pitchFamily="34" charset="0"/>
              </a:defRPr>
            </a:lvl1pPr>
          </a:lstStyle>
          <a:p>
            <a:pPr lvl="0"/>
            <a:r>
              <a:rPr lang="en-US" dirty="0"/>
              <a:t>Month X, XXXX</a:t>
            </a:r>
          </a:p>
        </p:txBody>
      </p:sp>
      <p:sp>
        <p:nvSpPr>
          <p:cNvPr id="8" name="Text Placeholder 28">
            <a:extLst>
              <a:ext uri="{FF2B5EF4-FFF2-40B4-BE49-F238E27FC236}">
                <a16:creationId xmlns:a16="http://schemas.microsoft.com/office/drawing/2014/main" id="{7D842A3E-1DC0-40A3-84DB-BFE03A2B2C81}"/>
              </a:ext>
            </a:extLst>
          </p:cNvPr>
          <p:cNvSpPr>
            <a:spLocks noGrp="1"/>
          </p:cNvSpPr>
          <p:nvPr userDrawn="1">
            <p:ph type="body" sz="quarter" idx="11" hasCustomPrompt="1"/>
          </p:nvPr>
        </p:nvSpPr>
        <p:spPr>
          <a:xfrm>
            <a:off x="504460" y="2838453"/>
            <a:ext cx="6335953" cy="732061"/>
          </a:xfrm>
          <a:prstGeom prst="rect">
            <a:avLst/>
          </a:prstGeom>
        </p:spPr>
        <p:txBody>
          <a:bodyPr wrap="square" lIns="0" tIns="0" rIns="0" bIns="0" anchor="t">
            <a:noAutofit/>
          </a:bodyPr>
          <a:lstStyle>
            <a:lvl1pPr marL="119063" indent="0">
              <a:lnSpc>
                <a:spcPct val="100000"/>
              </a:lnSpc>
              <a:spcBef>
                <a:spcPts val="0"/>
              </a:spcBef>
              <a:buNone/>
              <a:defRPr sz="2400" baseline="0">
                <a:solidFill>
                  <a:schemeClr val="bg1"/>
                </a:solidFill>
              </a:defRPr>
            </a:lvl1pPr>
          </a:lstStyle>
          <a:p>
            <a:pPr lvl="0"/>
            <a:r>
              <a:rPr lang="en-US" dirty="0"/>
              <a:t>24pt subhead two lines max </a:t>
            </a:r>
            <a:br>
              <a:rPr lang="en-US" dirty="0"/>
            </a:br>
            <a:endParaRPr lang="en-US" dirty="0"/>
          </a:p>
        </p:txBody>
      </p:sp>
      <p:pic>
        <p:nvPicPr>
          <p:cNvPr id="4" name="Graphic 3">
            <a:extLst>
              <a:ext uri="{FF2B5EF4-FFF2-40B4-BE49-F238E27FC236}">
                <a16:creationId xmlns:a16="http://schemas.microsoft.com/office/drawing/2014/main" id="{64BC7C2A-B450-49D9-B907-97BF80B527F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194063" y="534335"/>
            <a:ext cx="4631232" cy="4841743"/>
          </a:xfrm>
          <a:prstGeom prst="rect">
            <a:avLst/>
          </a:prstGeom>
        </p:spPr>
      </p:pic>
    </p:spTree>
    <p:extLst>
      <p:ext uri="{BB962C8B-B14F-4D97-AF65-F5344CB8AC3E}">
        <p14:creationId xmlns:p14="http://schemas.microsoft.com/office/powerpoint/2010/main" val="30711405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ption #6">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1690AFF-A1D9-40B2-87BC-A7784F3D75FE}"/>
              </a:ext>
            </a:extLst>
          </p:cNvPr>
          <p:cNvGrpSpPr/>
          <p:nvPr userDrawn="1"/>
        </p:nvGrpSpPr>
        <p:grpSpPr>
          <a:xfrm>
            <a:off x="-25771" y="0"/>
            <a:ext cx="12247311" cy="6879148"/>
            <a:chOff x="-25771" y="0"/>
            <a:chExt cx="12247311" cy="6879148"/>
          </a:xfrm>
        </p:grpSpPr>
        <p:pic>
          <p:nvPicPr>
            <p:cNvPr id="13" name="Picture 12">
              <a:extLst>
                <a:ext uri="{FF2B5EF4-FFF2-40B4-BE49-F238E27FC236}">
                  <a16:creationId xmlns:a16="http://schemas.microsoft.com/office/drawing/2014/main" id="{78BE30C4-FD3C-4C7A-9052-DDF2E7CD5B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p:spPr>
        </p:pic>
        <p:sp>
          <p:nvSpPr>
            <p:cNvPr id="14" name="Rectangle 3">
              <a:extLst>
                <a:ext uri="{FF2B5EF4-FFF2-40B4-BE49-F238E27FC236}">
                  <a16:creationId xmlns:a16="http://schemas.microsoft.com/office/drawing/2014/main" id="{698E7522-22F6-4C9E-B699-88DF91459A5C}"/>
                </a:ext>
              </a:extLst>
            </p:cNvPr>
            <p:cNvSpPr/>
            <p:nvPr userDrawn="1"/>
          </p:nvSpPr>
          <p:spPr>
            <a:xfrm>
              <a:off x="-25771" y="5717416"/>
              <a:ext cx="12247311" cy="1161732"/>
            </a:xfrm>
            <a:custGeom>
              <a:avLst/>
              <a:gdLst>
                <a:gd name="connsiteX0" fmla="*/ 0 w 12206916"/>
                <a:gd name="connsiteY0" fmla="*/ 0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0 w 12206916"/>
                <a:gd name="connsiteY4" fmla="*/ 0 h 1119436"/>
                <a:gd name="connsiteX0" fmla="*/ 12085 w 12206916"/>
                <a:gd name="connsiteY0" fmla="*/ 809667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12085 w 12206916"/>
                <a:gd name="connsiteY4" fmla="*/ 809667 h 1119436"/>
                <a:gd name="connsiteX0" fmla="*/ 0 w 12210944"/>
                <a:gd name="connsiteY0" fmla="*/ 789526 h 1119436"/>
                <a:gd name="connsiteX1" fmla="*/ 12210944 w 12210944"/>
                <a:gd name="connsiteY1" fmla="*/ 0 h 1119436"/>
                <a:gd name="connsiteX2" fmla="*/ 12210944 w 12210944"/>
                <a:gd name="connsiteY2" fmla="*/ 1119436 h 1119436"/>
                <a:gd name="connsiteX3" fmla="*/ 4028 w 12210944"/>
                <a:gd name="connsiteY3" fmla="*/ 1119436 h 1119436"/>
                <a:gd name="connsiteX4" fmla="*/ 0 w 12210944"/>
                <a:gd name="connsiteY4" fmla="*/ 789526 h 111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944" h="1119436">
                  <a:moveTo>
                    <a:pt x="0" y="789526"/>
                  </a:moveTo>
                  <a:lnTo>
                    <a:pt x="12210944" y="0"/>
                  </a:lnTo>
                  <a:lnTo>
                    <a:pt x="12210944" y="1119436"/>
                  </a:lnTo>
                  <a:lnTo>
                    <a:pt x="4028" y="1119436"/>
                  </a:lnTo>
                  <a:cubicBezTo>
                    <a:pt x="2685" y="1009466"/>
                    <a:pt x="1343" y="899496"/>
                    <a:pt x="0" y="789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5" name="Straight Connector 14">
              <a:extLst>
                <a:ext uri="{FF2B5EF4-FFF2-40B4-BE49-F238E27FC236}">
                  <a16:creationId xmlns:a16="http://schemas.microsoft.com/office/drawing/2014/main" id="{B1C3B68D-6492-4EE8-AEAD-9E571A9FE64B}"/>
                </a:ext>
              </a:extLst>
            </p:cNvPr>
            <p:cNvCxnSpPr>
              <a:cxnSpLocks/>
              <a:endCxn id="14" idx="1"/>
            </p:cNvCxnSpPr>
            <p:nvPr userDrawn="1"/>
          </p:nvCxnSpPr>
          <p:spPr>
            <a:xfrm flipV="1">
              <a:off x="-25771" y="5717416"/>
              <a:ext cx="12247311" cy="791704"/>
            </a:xfrm>
            <a:prstGeom prst="line">
              <a:avLst/>
            </a:prstGeom>
            <a:ln w="69850"/>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493DBC8-0205-4F08-BEA4-9622B83FF5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361524" y="6264255"/>
              <a:ext cx="3546832" cy="266012"/>
            </a:xfrm>
            <a:prstGeom prst="rect">
              <a:avLst/>
            </a:prstGeom>
          </p:spPr>
        </p:pic>
      </p:grpSp>
      <p:sp>
        <p:nvSpPr>
          <p:cNvPr id="6" name="Title 1">
            <a:extLst>
              <a:ext uri="{FF2B5EF4-FFF2-40B4-BE49-F238E27FC236}">
                <a16:creationId xmlns:a16="http://schemas.microsoft.com/office/drawing/2014/main" id="{B892C917-8786-4439-86C9-48A790EF3645}"/>
              </a:ext>
            </a:extLst>
          </p:cNvPr>
          <p:cNvSpPr>
            <a:spLocks noGrp="1"/>
          </p:cNvSpPr>
          <p:nvPr userDrawn="1">
            <p:ph type="ctrTitle" hasCustomPrompt="1"/>
          </p:nvPr>
        </p:nvSpPr>
        <p:spPr>
          <a:xfrm>
            <a:off x="504461" y="674252"/>
            <a:ext cx="6335954" cy="2006784"/>
          </a:xfrm>
          <a:prstGeom prst="rect">
            <a:avLst/>
          </a:prstGeom>
          <a:ln>
            <a:noFill/>
          </a:ln>
        </p:spPr>
        <p:txBody>
          <a:bodyPr anchor="b"/>
          <a:lstStyle>
            <a:lvl1pPr marL="0" indent="0">
              <a:lnSpc>
                <a:spcPct val="100000"/>
              </a:lnSpc>
              <a:defRPr sz="4400" baseline="0">
                <a:solidFill>
                  <a:schemeClr val="bg1"/>
                </a:solidFill>
              </a:defRPr>
            </a:lvl1pPr>
          </a:lstStyle>
          <a:p>
            <a:r>
              <a:rPr lang="en-US" dirty="0"/>
              <a:t>44pt headline,</a:t>
            </a:r>
            <a:br>
              <a:rPr lang="en-US" dirty="0"/>
            </a:br>
            <a:r>
              <a:rPr lang="en-US" dirty="0"/>
              <a:t>three lines max</a:t>
            </a:r>
            <a:br>
              <a:rPr lang="en-US" dirty="0"/>
            </a:br>
            <a:endParaRPr lang="en-US" dirty="0"/>
          </a:p>
        </p:txBody>
      </p:sp>
      <p:sp>
        <p:nvSpPr>
          <p:cNvPr id="7" name="Text Placeholder 25">
            <a:extLst>
              <a:ext uri="{FF2B5EF4-FFF2-40B4-BE49-F238E27FC236}">
                <a16:creationId xmlns:a16="http://schemas.microsoft.com/office/drawing/2014/main" id="{7600165A-F42F-4D95-9825-6D89155AC4C9}"/>
              </a:ext>
            </a:extLst>
          </p:cNvPr>
          <p:cNvSpPr>
            <a:spLocks noGrp="1"/>
          </p:cNvSpPr>
          <p:nvPr userDrawn="1">
            <p:ph type="body" sz="quarter" idx="10" hasCustomPrompt="1"/>
          </p:nvPr>
        </p:nvSpPr>
        <p:spPr>
          <a:xfrm>
            <a:off x="504461" y="3833477"/>
            <a:ext cx="2590800" cy="355609"/>
          </a:xfrm>
          <a:prstGeom prst="rect">
            <a:avLst/>
          </a:prstGeom>
        </p:spPr>
        <p:txBody>
          <a:bodyPr lIns="0" tIns="0" rIns="0" bIns="0" anchor="t">
            <a:noAutofit/>
          </a:bodyPr>
          <a:lstStyle>
            <a:lvl1pPr marL="119063" indent="0">
              <a:lnSpc>
                <a:spcPct val="100000"/>
              </a:lnSpc>
              <a:buNone/>
              <a:defRPr sz="1800">
                <a:solidFill>
                  <a:schemeClr val="bg1"/>
                </a:solidFill>
                <a:latin typeface="Arial" panose="020B0604020202020204" pitchFamily="34" charset="0"/>
                <a:cs typeface="Arial" panose="020B0604020202020204" pitchFamily="34" charset="0"/>
              </a:defRPr>
            </a:lvl1pPr>
          </a:lstStyle>
          <a:p>
            <a:pPr lvl="0"/>
            <a:r>
              <a:rPr lang="en-US" dirty="0"/>
              <a:t>Month X, XXXX</a:t>
            </a:r>
          </a:p>
        </p:txBody>
      </p:sp>
      <p:sp>
        <p:nvSpPr>
          <p:cNvPr id="8" name="Text Placeholder 28">
            <a:extLst>
              <a:ext uri="{FF2B5EF4-FFF2-40B4-BE49-F238E27FC236}">
                <a16:creationId xmlns:a16="http://schemas.microsoft.com/office/drawing/2014/main" id="{7D842A3E-1DC0-40A3-84DB-BFE03A2B2C81}"/>
              </a:ext>
            </a:extLst>
          </p:cNvPr>
          <p:cNvSpPr>
            <a:spLocks noGrp="1"/>
          </p:cNvSpPr>
          <p:nvPr userDrawn="1">
            <p:ph type="body" sz="quarter" idx="11" hasCustomPrompt="1"/>
          </p:nvPr>
        </p:nvSpPr>
        <p:spPr>
          <a:xfrm>
            <a:off x="504460" y="2838453"/>
            <a:ext cx="6335953" cy="732061"/>
          </a:xfrm>
          <a:prstGeom prst="rect">
            <a:avLst/>
          </a:prstGeom>
        </p:spPr>
        <p:txBody>
          <a:bodyPr wrap="square" lIns="0" tIns="0" rIns="0" bIns="0" anchor="t">
            <a:noAutofit/>
          </a:bodyPr>
          <a:lstStyle>
            <a:lvl1pPr marL="119063" indent="0">
              <a:lnSpc>
                <a:spcPct val="100000"/>
              </a:lnSpc>
              <a:spcBef>
                <a:spcPts val="0"/>
              </a:spcBef>
              <a:buNone/>
              <a:defRPr sz="2400" baseline="0">
                <a:solidFill>
                  <a:schemeClr val="bg1"/>
                </a:solidFill>
              </a:defRPr>
            </a:lvl1pPr>
          </a:lstStyle>
          <a:p>
            <a:pPr lvl="0"/>
            <a:r>
              <a:rPr lang="en-US" dirty="0"/>
              <a:t>24pt subhead two lines max </a:t>
            </a:r>
            <a:br>
              <a:rPr lang="en-US" dirty="0"/>
            </a:br>
            <a:endParaRPr lang="en-US" dirty="0"/>
          </a:p>
        </p:txBody>
      </p:sp>
      <p:pic>
        <p:nvPicPr>
          <p:cNvPr id="3" name="Graphic 2">
            <a:extLst>
              <a:ext uri="{FF2B5EF4-FFF2-40B4-BE49-F238E27FC236}">
                <a16:creationId xmlns:a16="http://schemas.microsoft.com/office/drawing/2014/main" id="{3E4B40A8-0895-49F6-B119-E999870306E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203930" y="644715"/>
            <a:ext cx="4537743" cy="4744004"/>
          </a:xfrm>
          <a:prstGeom prst="rect">
            <a:avLst/>
          </a:prstGeom>
        </p:spPr>
      </p:pic>
    </p:spTree>
    <p:extLst>
      <p:ext uri="{BB962C8B-B14F-4D97-AF65-F5344CB8AC3E}">
        <p14:creationId xmlns:p14="http://schemas.microsoft.com/office/powerpoint/2010/main" val="3002644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ption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F038A6F-39EC-4B1B-9F5D-00D5168BDA6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04461" y="6012713"/>
            <a:ext cx="1897243" cy="613479"/>
          </a:xfrm>
          <a:prstGeom prst="rect">
            <a:avLst/>
          </a:prstGeom>
        </p:spPr>
      </p:pic>
      <p:sp>
        <p:nvSpPr>
          <p:cNvPr id="5" name="Title 1">
            <a:extLst>
              <a:ext uri="{FF2B5EF4-FFF2-40B4-BE49-F238E27FC236}">
                <a16:creationId xmlns:a16="http://schemas.microsoft.com/office/drawing/2014/main" id="{9356C2BB-E8DB-498A-A16D-6B94E7561D1E}"/>
              </a:ext>
            </a:extLst>
          </p:cNvPr>
          <p:cNvSpPr>
            <a:spLocks noGrp="1"/>
          </p:cNvSpPr>
          <p:nvPr>
            <p:ph type="ctrTitle" hasCustomPrompt="1"/>
          </p:nvPr>
        </p:nvSpPr>
        <p:spPr>
          <a:xfrm>
            <a:off x="504461" y="674252"/>
            <a:ext cx="5555517" cy="2006784"/>
          </a:xfrm>
          <a:prstGeom prst="rect">
            <a:avLst/>
          </a:prstGeom>
          <a:ln>
            <a:noFill/>
          </a:ln>
        </p:spPr>
        <p:txBody>
          <a:bodyPr anchor="b"/>
          <a:lstStyle>
            <a:lvl1pPr marL="0" indent="0">
              <a:lnSpc>
                <a:spcPct val="100000"/>
              </a:lnSpc>
              <a:defRPr sz="4400" baseline="0">
                <a:solidFill>
                  <a:schemeClr val="tx1"/>
                </a:solidFill>
                <a:latin typeface="Arial Nova Light" panose="020B0304020202020204" pitchFamily="34" charset="0"/>
                <a:cs typeface="Arial" panose="020B0604020202020204" pitchFamily="34" charset="0"/>
              </a:defRPr>
            </a:lvl1pPr>
          </a:lstStyle>
          <a:p>
            <a:r>
              <a:rPr lang="en-US" dirty="0"/>
              <a:t>44pt headline,</a:t>
            </a:r>
            <a:br>
              <a:rPr lang="en-US" dirty="0"/>
            </a:br>
            <a:r>
              <a:rPr lang="en-US" dirty="0"/>
              <a:t>three lines max</a:t>
            </a:r>
            <a:br>
              <a:rPr lang="en-US" dirty="0"/>
            </a:br>
            <a:endParaRPr lang="en-US" dirty="0"/>
          </a:p>
        </p:txBody>
      </p:sp>
      <p:sp>
        <p:nvSpPr>
          <p:cNvPr id="6" name="Text Placeholder 25">
            <a:extLst>
              <a:ext uri="{FF2B5EF4-FFF2-40B4-BE49-F238E27FC236}">
                <a16:creationId xmlns:a16="http://schemas.microsoft.com/office/drawing/2014/main" id="{E5A4DFA6-E36F-4917-BCFB-038A7DF2C4D6}"/>
              </a:ext>
            </a:extLst>
          </p:cNvPr>
          <p:cNvSpPr>
            <a:spLocks noGrp="1"/>
          </p:cNvSpPr>
          <p:nvPr>
            <p:ph type="body" sz="quarter" idx="10" hasCustomPrompt="1"/>
          </p:nvPr>
        </p:nvSpPr>
        <p:spPr>
          <a:xfrm>
            <a:off x="504461" y="3833477"/>
            <a:ext cx="2590800" cy="355609"/>
          </a:xfrm>
          <a:prstGeom prst="rect">
            <a:avLst/>
          </a:prstGeom>
        </p:spPr>
        <p:txBody>
          <a:bodyPr lIns="0" tIns="0" rIns="0" bIns="0" anchor="t">
            <a:noAutofit/>
          </a:bodyPr>
          <a:lstStyle>
            <a:lvl1pPr marL="119063" indent="0">
              <a:lnSpc>
                <a:spcPct val="100000"/>
              </a:lnSpc>
              <a:buNone/>
              <a:defRPr sz="1800">
                <a:solidFill>
                  <a:schemeClr val="tx1"/>
                </a:solidFill>
                <a:latin typeface="Arial Nova Light" panose="020B0304020202020204" pitchFamily="34" charset="0"/>
                <a:cs typeface="Arial" panose="020B0604020202020204" pitchFamily="34" charset="0"/>
              </a:defRPr>
            </a:lvl1pPr>
          </a:lstStyle>
          <a:p>
            <a:pPr lvl="0"/>
            <a:r>
              <a:rPr lang="en-US" dirty="0"/>
              <a:t>Month X, XXXX</a:t>
            </a:r>
          </a:p>
        </p:txBody>
      </p:sp>
      <p:sp>
        <p:nvSpPr>
          <p:cNvPr id="7" name="Text Placeholder 28">
            <a:extLst>
              <a:ext uri="{FF2B5EF4-FFF2-40B4-BE49-F238E27FC236}">
                <a16:creationId xmlns:a16="http://schemas.microsoft.com/office/drawing/2014/main" id="{60FD46A3-376F-4F5B-9646-94FED8A1663A}"/>
              </a:ext>
            </a:extLst>
          </p:cNvPr>
          <p:cNvSpPr>
            <a:spLocks noGrp="1"/>
          </p:cNvSpPr>
          <p:nvPr>
            <p:ph type="body" sz="quarter" idx="11" hasCustomPrompt="1"/>
          </p:nvPr>
        </p:nvSpPr>
        <p:spPr>
          <a:xfrm>
            <a:off x="504461" y="2838453"/>
            <a:ext cx="5555517" cy="732061"/>
          </a:xfrm>
          <a:prstGeom prst="rect">
            <a:avLst/>
          </a:prstGeom>
        </p:spPr>
        <p:txBody>
          <a:bodyPr wrap="square" lIns="0" tIns="0" rIns="0" bIns="0" anchor="t">
            <a:noAutofit/>
          </a:bodyPr>
          <a:lstStyle>
            <a:lvl1pPr marL="119063" indent="0">
              <a:lnSpc>
                <a:spcPct val="100000"/>
              </a:lnSpc>
              <a:spcBef>
                <a:spcPts val="0"/>
              </a:spcBef>
              <a:buNone/>
              <a:defRPr sz="2400" baseline="0">
                <a:solidFill>
                  <a:schemeClr val="tx1"/>
                </a:solidFill>
                <a:latin typeface="Arial Nova Light" panose="020B0304020202020204" pitchFamily="34" charset="0"/>
                <a:cs typeface="Arial" panose="020B0604020202020204" pitchFamily="34" charset="0"/>
              </a:defRPr>
            </a:lvl1pPr>
          </a:lstStyle>
          <a:p>
            <a:pPr lvl="0"/>
            <a:r>
              <a:rPr lang="en-US" dirty="0"/>
              <a:t>24pt subhead two lines max</a:t>
            </a:r>
          </a:p>
          <a:p>
            <a:pPr lvl="0"/>
            <a:endParaRPr lang="en-US" dirty="0"/>
          </a:p>
        </p:txBody>
      </p:sp>
      <p:pic>
        <p:nvPicPr>
          <p:cNvPr id="20" name="Graphic 19">
            <a:extLst>
              <a:ext uri="{FF2B5EF4-FFF2-40B4-BE49-F238E27FC236}">
                <a16:creationId xmlns:a16="http://schemas.microsoft.com/office/drawing/2014/main" id="{F23EC7DD-2FF9-4713-85A6-F5A9C06C814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95327" y="762225"/>
            <a:ext cx="6074178" cy="5557227"/>
          </a:xfrm>
          <a:prstGeom prst="rect">
            <a:avLst/>
          </a:prstGeom>
        </p:spPr>
      </p:pic>
    </p:spTree>
    <p:extLst>
      <p:ext uri="{BB962C8B-B14F-4D97-AF65-F5344CB8AC3E}">
        <p14:creationId xmlns:p14="http://schemas.microsoft.com/office/powerpoint/2010/main" val="15777854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ption #7">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36906B0-8CFA-46D6-BA20-34EA11D86F29}"/>
              </a:ext>
            </a:extLst>
          </p:cNvPr>
          <p:cNvGrpSpPr/>
          <p:nvPr userDrawn="1"/>
        </p:nvGrpSpPr>
        <p:grpSpPr>
          <a:xfrm>
            <a:off x="-25771" y="0"/>
            <a:ext cx="12247311" cy="6879148"/>
            <a:chOff x="-25771" y="0"/>
            <a:chExt cx="12247311" cy="6879148"/>
          </a:xfrm>
        </p:grpSpPr>
        <p:pic>
          <p:nvPicPr>
            <p:cNvPr id="18" name="Picture 17">
              <a:extLst>
                <a:ext uri="{FF2B5EF4-FFF2-40B4-BE49-F238E27FC236}">
                  <a16:creationId xmlns:a16="http://schemas.microsoft.com/office/drawing/2014/main" id="{D959E29B-C677-4889-8268-977BA4BFDF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p:spPr>
        </p:pic>
        <p:sp>
          <p:nvSpPr>
            <p:cNvPr id="19" name="Rectangle 3">
              <a:extLst>
                <a:ext uri="{FF2B5EF4-FFF2-40B4-BE49-F238E27FC236}">
                  <a16:creationId xmlns:a16="http://schemas.microsoft.com/office/drawing/2014/main" id="{20E8FA5C-307A-49D6-8AD0-C511D3885108}"/>
                </a:ext>
              </a:extLst>
            </p:cNvPr>
            <p:cNvSpPr/>
            <p:nvPr userDrawn="1"/>
          </p:nvSpPr>
          <p:spPr>
            <a:xfrm>
              <a:off x="-25771" y="5717416"/>
              <a:ext cx="12247311" cy="1161732"/>
            </a:xfrm>
            <a:custGeom>
              <a:avLst/>
              <a:gdLst>
                <a:gd name="connsiteX0" fmla="*/ 0 w 12206916"/>
                <a:gd name="connsiteY0" fmla="*/ 0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0 w 12206916"/>
                <a:gd name="connsiteY4" fmla="*/ 0 h 1119436"/>
                <a:gd name="connsiteX0" fmla="*/ 12085 w 12206916"/>
                <a:gd name="connsiteY0" fmla="*/ 809667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12085 w 12206916"/>
                <a:gd name="connsiteY4" fmla="*/ 809667 h 1119436"/>
                <a:gd name="connsiteX0" fmla="*/ 0 w 12210944"/>
                <a:gd name="connsiteY0" fmla="*/ 789526 h 1119436"/>
                <a:gd name="connsiteX1" fmla="*/ 12210944 w 12210944"/>
                <a:gd name="connsiteY1" fmla="*/ 0 h 1119436"/>
                <a:gd name="connsiteX2" fmla="*/ 12210944 w 12210944"/>
                <a:gd name="connsiteY2" fmla="*/ 1119436 h 1119436"/>
                <a:gd name="connsiteX3" fmla="*/ 4028 w 12210944"/>
                <a:gd name="connsiteY3" fmla="*/ 1119436 h 1119436"/>
                <a:gd name="connsiteX4" fmla="*/ 0 w 12210944"/>
                <a:gd name="connsiteY4" fmla="*/ 789526 h 111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944" h="1119436">
                  <a:moveTo>
                    <a:pt x="0" y="789526"/>
                  </a:moveTo>
                  <a:lnTo>
                    <a:pt x="12210944" y="0"/>
                  </a:lnTo>
                  <a:lnTo>
                    <a:pt x="12210944" y="1119436"/>
                  </a:lnTo>
                  <a:lnTo>
                    <a:pt x="4028" y="1119436"/>
                  </a:lnTo>
                  <a:cubicBezTo>
                    <a:pt x="2685" y="1009466"/>
                    <a:pt x="1343" y="899496"/>
                    <a:pt x="0" y="789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20" name="Straight Connector 19">
              <a:extLst>
                <a:ext uri="{FF2B5EF4-FFF2-40B4-BE49-F238E27FC236}">
                  <a16:creationId xmlns:a16="http://schemas.microsoft.com/office/drawing/2014/main" id="{DF96D301-BF6B-4E66-A06E-4DE8D7B60AF6}"/>
                </a:ext>
              </a:extLst>
            </p:cNvPr>
            <p:cNvCxnSpPr>
              <a:cxnSpLocks/>
              <a:endCxn id="19" idx="1"/>
            </p:cNvCxnSpPr>
            <p:nvPr userDrawn="1"/>
          </p:nvCxnSpPr>
          <p:spPr>
            <a:xfrm flipV="1">
              <a:off x="-25771" y="5717416"/>
              <a:ext cx="12247311" cy="791704"/>
            </a:xfrm>
            <a:prstGeom prst="line">
              <a:avLst/>
            </a:prstGeom>
            <a:ln w="69850"/>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FB2F7712-15D6-4453-94C0-C3E37838F59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361524" y="6264255"/>
              <a:ext cx="3546832" cy="266012"/>
            </a:xfrm>
            <a:prstGeom prst="rect">
              <a:avLst/>
            </a:prstGeom>
          </p:spPr>
        </p:pic>
      </p:grpSp>
      <p:sp>
        <p:nvSpPr>
          <p:cNvPr id="6" name="Title 1">
            <a:extLst>
              <a:ext uri="{FF2B5EF4-FFF2-40B4-BE49-F238E27FC236}">
                <a16:creationId xmlns:a16="http://schemas.microsoft.com/office/drawing/2014/main" id="{B892C917-8786-4439-86C9-48A790EF3645}"/>
              </a:ext>
            </a:extLst>
          </p:cNvPr>
          <p:cNvSpPr>
            <a:spLocks noGrp="1"/>
          </p:cNvSpPr>
          <p:nvPr userDrawn="1">
            <p:ph type="ctrTitle" hasCustomPrompt="1"/>
          </p:nvPr>
        </p:nvSpPr>
        <p:spPr>
          <a:xfrm>
            <a:off x="504461" y="674252"/>
            <a:ext cx="6335954" cy="2006784"/>
          </a:xfrm>
          <a:prstGeom prst="rect">
            <a:avLst/>
          </a:prstGeom>
          <a:ln>
            <a:noFill/>
          </a:ln>
        </p:spPr>
        <p:txBody>
          <a:bodyPr anchor="b"/>
          <a:lstStyle>
            <a:lvl1pPr marL="0" indent="0">
              <a:lnSpc>
                <a:spcPct val="100000"/>
              </a:lnSpc>
              <a:defRPr sz="4400" baseline="0">
                <a:solidFill>
                  <a:schemeClr val="bg1"/>
                </a:solidFill>
              </a:defRPr>
            </a:lvl1pPr>
          </a:lstStyle>
          <a:p>
            <a:r>
              <a:rPr lang="en-US" dirty="0"/>
              <a:t>44pt headline,</a:t>
            </a:r>
            <a:br>
              <a:rPr lang="en-US" dirty="0"/>
            </a:br>
            <a:r>
              <a:rPr lang="en-US" dirty="0"/>
              <a:t>three lines max</a:t>
            </a:r>
            <a:br>
              <a:rPr lang="en-US" dirty="0"/>
            </a:br>
            <a:endParaRPr lang="en-US" dirty="0"/>
          </a:p>
        </p:txBody>
      </p:sp>
      <p:sp>
        <p:nvSpPr>
          <p:cNvPr id="7" name="Text Placeholder 25">
            <a:extLst>
              <a:ext uri="{FF2B5EF4-FFF2-40B4-BE49-F238E27FC236}">
                <a16:creationId xmlns:a16="http://schemas.microsoft.com/office/drawing/2014/main" id="{7600165A-F42F-4D95-9825-6D89155AC4C9}"/>
              </a:ext>
            </a:extLst>
          </p:cNvPr>
          <p:cNvSpPr>
            <a:spLocks noGrp="1"/>
          </p:cNvSpPr>
          <p:nvPr userDrawn="1">
            <p:ph type="body" sz="quarter" idx="10" hasCustomPrompt="1"/>
          </p:nvPr>
        </p:nvSpPr>
        <p:spPr>
          <a:xfrm>
            <a:off x="504461" y="3833477"/>
            <a:ext cx="2590800" cy="355609"/>
          </a:xfrm>
          <a:prstGeom prst="rect">
            <a:avLst/>
          </a:prstGeom>
        </p:spPr>
        <p:txBody>
          <a:bodyPr lIns="0" tIns="0" rIns="0" bIns="0" anchor="t">
            <a:noAutofit/>
          </a:bodyPr>
          <a:lstStyle>
            <a:lvl1pPr marL="119063" indent="0">
              <a:lnSpc>
                <a:spcPct val="100000"/>
              </a:lnSpc>
              <a:buNone/>
              <a:defRPr sz="1800">
                <a:solidFill>
                  <a:schemeClr val="bg1"/>
                </a:solidFill>
                <a:latin typeface="Arial" panose="020B0604020202020204" pitchFamily="34" charset="0"/>
                <a:cs typeface="Arial" panose="020B0604020202020204" pitchFamily="34" charset="0"/>
              </a:defRPr>
            </a:lvl1pPr>
          </a:lstStyle>
          <a:p>
            <a:pPr lvl="0"/>
            <a:r>
              <a:rPr lang="en-US" dirty="0"/>
              <a:t>Month X, XXXX</a:t>
            </a:r>
          </a:p>
        </p:txBody>
      </p:sp>
      <p:sp>
        <p:nvSpPr>
          <p:cNvPr id="8" name="Text Placeholder 28">
            <a:extLst>
              <a:ext uri="{FF2B5EF4-FFF2-40B4-BE49-F238E27FC236}">
                <a16:creationId xmlns:a16="http://schemas.microsoft.com/office/drawing/2014/main" id="{7D842A3E-1DC0-40A3-84DB-BFE03A2B2C81}"/>
              </a:ext>
            </a:extLst>
          </p:cNvPr>
          <p:cNvSpPr>
            <a:spLocks noGrp="1"/>
          </p:cNvSpPr>
          <p:nvPr userDrawn="1">
            <p:ph type="body" sz="quarter" idx="11" hasCustomPrompt="1"/>
          </p:nvPr>
        </p:nvSpPr>
        <p:spPr>
          <a:xfrm>
            <a:off x="504460" y="2838453"/>
            <a:ext cx="6335953" cy="732061"/>
          </a:xfrm>
          <a:prstGeom prst="rect">
            <a:avLst/>
          </a:prstGeom>
        </p:spPr>
        <p:txBody>
          <a:bodyPr wrap="square" lIns="0" tIns="0" rIns="0" bIns="0" anchor="t">
            <a:noAutofit/>
          </a:bodyPr>
          <a:lstStyle>
            <a:lvl1pPr marL="119063" indent="0">
              <a:lnSpc>
                <a:spcPct val="100000"/>
              </a:lnSpc>
              <a:spcBef>
                <a:spcPts val="0"/>
              </a:spcBef>
              <a:buNone/>
              <a:defRPr sz="2400" baseline="0">
                <a:solidFill>
                  <a:schemeClr val="bg1"/>
                </a:solidFill>
              </a:defRPr>
            </a:lvl1pPr>
          </a:lstStyle>
          <a:p>
            <a:pPr lvl="0"/>
            <a:r>
              <a:rPr lang="en-US" dirty="0"/>
              <a:t>24pt subhead two lines max </a:t>
            </a:r>
            <a:br>
              <a:rPr lang="en-US" dirty="0"/>
            </a:br>
            <a:endParaRPr lang="en-US" dirty="0"/>
          </a:p>
        </p:txBody>
      </p:sp>
      <p:pic>
        <p:nvPicPr>
          <p:cNvPr id="4" name="Graphic 3">
            <a:extLst>
              <a:ext uri="{FF2B5EF4-FFF2-40B4-BE49-F238E27FC236}">
                <a16:creationId xmlns:a16="http://schemas.microsoft.com/office/drawing/2014/main" id="{455B5F34-EBD5-491C-8EBF-BBC6822E7E2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089681" y="1045029"/>
            <a:ext cx="4747039" cy="3838031"/>
          </a:xfrm>
          <a:prstGeom prst="rect">
            <a:avLst/>
          </a:prstGeom>
        </p:spPr>
      </p:pic>
    </p:spTree>
    <p:extLst>
      <p:ext uri="{BB962C8B-B14F-4D97-AF65-F5344CB8AC3E}">
        <p14:creationId xmlns:p14="http://schemas.microsoft.com/office/powerpoint/2010/main" val="24053826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ption #8">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633256-1646-44A9-BB59-343BC57BE56C}"/>
              </a:ext>
            </a:extLst>
          </p:cNvPr>
          <p:cNvGrpSpPr/>
          <p:nvPr userDrawn="1"/>
        </p:nvGrpSpPr>
        <p:grpSpPr>
          <a:xfrm>
            <a:off x="-25771" y="0"/>
            <a:ext cx="12247311" cy="6879148"/>
            <a:chOff x="-25771" y="0"/>
            <a:chExt cx="12247311" cy="6879148"/>
          </a:xfrm>
        </p:grpSpPr>
        <p:pic>
          <p:nvPicPr>
            <p:cNvPr id="13" name="Picture 12">
              <a:extLst>
                <a:ext uri="{FF2B5EF4-FFF2-40B4-BE49-F238E27FC236}">
                  <a16:creationId xmlns:a16="http://schemas.microsoft.com/office/drawing/2014/main" id="{22812254-3657-4064-A1F8-8C67DAC4FEC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p:spPr>
        </p:pic>
        <p:sp>
          <p:nvSpPr>
            <p:cNvPr id="14" name="Rectangle 3">
              <a:extLst>
                <a:ext uri="{FF2B5EF4-FFF2-40B4-BE49-F238E27FC236}">
                  <a16:creationId xmlns:a16="http://schemas.microsoft.com/office/drawing/2014/main" id="{58E0675D-B8A1-4B78-8FF8-523D951BA085}"/>
                </a:ext>
              </a:extLst>
            </p:cNvPr>
            <p:cNvSpPr/>
            <p:nvPr userDrawn="1"/>
          </p:nvSpPr>
          <p:spPr>
            <a:xfrm>
              <a:off x="-25771" y="5717416"/>
              <a:ext cx="12247311" cy="1161732"/>
            </a:xfrm>
            <a:custGeom>
              <a:avLst/>
              <a:gdLst>
                <a:gd name="connsiteX0" fmla="*/ 0 w 12206916"/>
                <a:gd name="connsiteY0" fmla="*/ 0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0 w 12206916"/>
                <a:gd name="connsiteY4" fmla="*/ 0 h 1119436"/>
                <a:gd name="connsiteX0" fmla="*/ 12085 w 12206916"/>
                <a:gd name="connsiteY0" fmla="*/ 809667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12085 w 12206916"/>
                <a:gd name="connsiteY4" fmla="*/ 809667 h 1119436"/>
                <a:gd name="connsiteX0" fmla="*/ 0 w 12210944"/>
                <a:gd name="connsiteY0" fmla="*/ 789526 h 1119436"/>
                <a:gd name="connsiteX1" fmla="*/ 12210944 w 12210944"/>
                <a:gd name="connsiteY1" fmla="*/ 0 h 1119436"/>
                <a:gd name="connsiteX2" fmla="*/ 12210944 w 12210944"/>
                <a:gd name="connsiteY2" fmla="*/ 1119436 h 1119436"/>
                <a:gd name="connsiteX3" fmla="*/ 4028 w 12210944"/>
                <a:gd name="connsiteY3" fmla="*/ 1119436 h 1119436"/>
                <a:gd name="connsiteX4" fmla="*/ 0 w 12210944"/>
                <a:gd name="connsiteY4" fmla="*/ 789526 h 111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944" h="1119436">
                  <a:moveTo>
                    <a:pt x="0" y="789526"/>
                  </a:moveTo>
                  <a:lnTo>
                    <a:pt x="12210944" y="0"/>
                  </a:lnTo>
                  <a:lnTo>
                    <a:pt x="12210944" y="1119436"/>
                  </a:lnTo>
                  <a:lnTo>
                    <a:pt x="4028" y="1119436"/>
                  </a:lnTo>
                  <a:cubicBezTo>
                    <a:pt x="2685" y="1009466"/>
                    <a:pt x="1343" y="899496"/>
                    <a:pt x="0" y="789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5" name="Straight Connector 14">
              <a:extLst>
                <a:ext uri="{FF2B5EF4-FFF2-40B4-BE49-F238E27FC236}">
                  <a16:creationId xmlns:a16="http://schemas.microsoft.com/office/drawing/2014/main" id="{B21024B9-2B51-4A64-92AB-EF8C9F9807BA}"/>
                </a:ext>
              </a:extLst>
            </p:cNvPr>
            <p:cNvCxnSpPr>
              <a:cxnSpLocks/>
              <a:endCxn id="14" idx="1"/>
            </p:cNvCxnSpPr>
            <p:nvPr userDrawn="1"/>
          </p:nvCxnSpPr>
          <p:spPr>
            <a:xfrm flipV="1">
              <a:off x="-25771" y="5717416"/>
              <a:ext cx="12247311" cy="791704"/>
            </a:xfrm>
            <a:prstGeom prst="line">
              <a:avLst/>
            </a:prstGeom>
            <a:ln w="69850"/>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9D144731-A576-4E2D-B0F5-77D2006CC6E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361524" y="6264255"/>
              <a:ext cx="3546832" cy="266012"/>
            </a:xfrm>
            <a:prstGeom prst="rect">
              <a:avLst/>
            </a:prstGeom>
          </p:spPr>
        </p:pic>
      </p:grpSp>
      <p:sp>
        <p:nvSpPr>
          <p:cNvPr id="6" name="Title 1">
            <a:extLst>
              <a:ext uri="{FF2B5EF4-FFF2-40B4-BE49-F238E27FC236}">
                <a16:creationId xmlns:a16="http://schemas.microsoft.com/office/drawing/2014/main" id="{B892C917-8786-4439-86C9-48A790EF3645}"/>
              </a:ext>
            </a:extLst>
          </p:cNvPr>
          <p:cNvSpPr>
            <a:spLocks noGrp="1"/>
          </p:cNvSpPr>
          <p:nvPr userDrawn="1">
            <p:ph type="ctrTitle" hasCustomPrompt="1"/>
          </p:nvPr>
        </p:nvSpPr>
        <p:spPr>
          <a:xfrm>
            <a:off x="504461" y="674252"/>
            <a:ext cx="6335954" cy="2006784"/>
          </a:xfrm>
          <a:prstGeom prst="rect">
            <a:avLst/>
          </a:prstGeom>
          <a:ln>
            <a:noFill/>
          </a:ln>
        </p:spPr>
        <p:txBody>
          <a:bodyPr anchor="b"/>
          <a:lstStyle>
            <a:lvl1pPr marL="0" indent="0">
              <a:lnSpc>
                <a:spcPct val="100000"/>
              </a:lnSpc>
              <a:defRPr sz="4400" baseline="0">
                <a:solidFill>
                  <a:schemeClr val="bg1"/>
                </a:solidFill>
              </a:defRPr>
            </a:lvl1pPr>
          </a:lstStyle>
          <a:p>
            <a:r>
              <a:rPr lang="en-US" dirty="0"/>
              <a:t>44pt headline,</a:t>
            </a:r>
            <a:br>
              <a:rPr lang="en-US" dirty="0"/>
            </a:br>
            <a:r>
              <a:rPr lang="en-US" dirty="0"/>
              <a:t>three lines max</a:t>
            </a:r>
            <a:br>
              <a:rPr lang="en-US" dirty="0"/>
            </a:br>
            <a:endParaRPr lang="en-US" dirty="0"/>
          </a:p>
        </p:txBody>
      </p:sp>
      <p:sp>
        <p:nvSpPr>
          <p:cNvPr id="7" name="Text Placeholder 25">
            <a:extLst>
              <a:ext uri="{FF2B5EF4-FFF2-40B4-BE49-F238E27FC236}">
                <a16:creationId xmlns:a16="http://schemas.microsoft.com/office/drawing/2014/main" id="{7600165A-F42F-4D95-9825-6D89155AC4C9}"/>
              </a:ext>
            </a:extLst>
          </p:cNvPr>
          <p:cNvSpPr>
            <a:spLocks noGrp="1"/>
          </p:cNvSpPr>
          <p:nvPr userDrawn="1">
            <p:ph type="body" sz="quarter" idx="10" hasCustomPrompt="1"/>
          </p:nvPr>
        </p:nvSpPr>
        <p:spPr>
          <a:xfrm>
            <a:off x="504461" y="3833477"/>
            <a:ext cx="2590800" cy="355609"/>
          </a:xfrm>
          <a:prstGeom prst="rect">
            <a:avLst/>
          </a:prstGeom>
        </p:spPr>
        <p:txBody>
          <a:bodyPr lIns="0" tIns="0" rIns="0" bIns="0" anchor="t">
            <a:noAutofit/>
          </a:bodyPr>
          <a:lstStyle>
            <a:lvl1pPr marL="119063" indent="0">
              <a:lnSpc>
                <a:spcPct val="100000"/>
              </a:lnSpc>
              <a:buNone/>
              <a:defRPr sz="1800">
                <a:solidFill>
                  <a:schemeClr val="bg1"/>
                </a:solidFill>
                <a:latin typeface="Arial" panose="020B0604020202020204" pitchFamily="34" charset="0"/>
                <a:cs typeface="Arial" panose="020B0604020202020204" pitchFamily="34" charset="0"/>
              </a:defRPr>
            </a:lvl1pPr>
          </a:lstStyle>
          <a:p>
            <a:pPr lvl="0"/>
            <a:r>
              <a:rPr lang="en-US" dirty="0"/>
              <a:t>Month X, XXXX</a:t>
            </a:r>
          </a:p>
        </p:txBody>
      </p:sp>
      <p:sp>
        <p:nvSpPr>
          <p:cNvPr id="8" name="Text Placeholder 28">
            <a:extLst>
              <a:ext uri="{FF2B5EF4-FFF2-40B4-BE49-F238E27FC236}">
                <a16:creationId xmlns:a16="http://schemas.microsoft.com/office/drawing/2014/main" id="{7D842A3E-1DC0-40A3-84DB-BFE03A2B2C81}"/>
              </a:ext>
            </a:extLst>
          </p:cNvPr>
          <p:cNvSpPr>
            <a:spLocks noGrp="1"/>
          </p:cNvSpPr>
          <p:nvPr userDrawn="1">
            <p:ph type="body" sz="quarter" idx="11" hasCustomPrompt="1"/>
          </p:nvPr>
        </p:nvSpPr>
        <p:spPr>
          <a:xfrm>
            <a:off x="504460" y="2838453"/>
            <a:ext cx="6335953" cy="732061"/>
          </a:xfrm>
          <a:prstGeom prst="rect">
            <a:avLst/>
          </a:prstGeom>
        </p:spPr>
        <p:txBody>
          <a:bodyPr wrap="square" lIns="0" tIns="0" rIns="0" bIns="0" anchor="t">
            <a:noAutofit/>
          </a:bodyPr>
          <a:lstStyle>
            <a:lvl1pPr marL="119063" indent="0">
              <a:lnSpc>
                <a:spcPct val="100000"/>
              </a:lnSpc>
              <a:spcBef>
                <a:spcPts val="0"/>
              </a:spcBef>
              <a:buNone/>
              <a:defRPr sz="2400" baseline="0">
                <a:solidFill>
                  <a:schemeClr val="bg1"/>
                </a:solidFill>
              </a:defRPr>
            </a:lvl1pPr>
          </a:lstStyle>
          <a:p>
            <a:pPr lvl="0"/>
            <a:r>
              <a:rPr lang="en-US" dirty="0"/>
              <a:t>24pt subhead two lines max </a:t>
            </a:r>
            <a:br>
              <a:rPr lang="en-US" dirty="0"/>
            </a:br>
            <a:endParaRPr lang="en-US" dirty="0"/>
          </a:p>
        </p:txBody>
      </p:sp>
      <p:pic>
        <p:nvPicPr>
          <p:cNvPr id="3" name="Graphic 2">
            <a:extLst>
              <a:ext uri="{FF2B5EF4-FFF2-40B4-BE49-F238E27FC236}">
                <a16:creationId xmlns:a16="http://schemas.microsoft.com/office/drawing/2014/main" id="{086618F7-1ED8-47C5-A3F0-3817E68B56A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179862" y="834338"/>
            <a:ext cx="4676619" cy="4278608"/>
          </a:xfrm>
          <a:prstGeom prst="rect">
            <a:avLst/>
          </a:prstGeom>
        </p:spPr>
      </p:pic>
    </p:spTree>
    <p:extLst>
      <p:ext uri="{BB962C8B-B14F-4D97-AF65-F5344CB8AC3E}">
        <p14:creationId xmlns:p14="http://schemas.microsoft.com/office/powerpoint/2010/main" val="17544460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ption #9">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C3462E3F-36F5-43FF-B868-EA77099C0D65}"/>
              </a:ext>
            </a:extLst>
          </p:cNvPr>
          <p:cNvGrpSpPr/>
          <p:nvPr userDrawn="1"/>
        </p:nvGrpSpPr>
        <p:grpSpPr>
          <a:xfrm>
            <a:off x="-25771" y="0"/>
            <a:ext cx="12247311" cy="6879148"/>
            <a:chOff x="-25771" y="0"/>
            <a:chExt cx="12247311" cy="6879148"/>
          </a:xfrm>
        </p:grpSpPr>
        <p:pic>
          <p:nvPicPr>
            <p:cNvPr id="13" name="Picture 12">
              <a:extLst>
                <a:ext uri="{FF2B5EF4-FFF2-40B4-BE49-F238E27FC236}">
                  <a16:creationId xmlns:a16="http://schemas.microsoft.com/office/drawing/2014/main" id="{B6679A0D-6728-451A-9F4F-81B1D8A6D6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p:spPr>
        </p:pic>
        <p:sp>
          <p:nvSpPr>
            <p:cNvPr id="14" name="Rectangle 3">
              <a:extLst>
                <a:ext uri="{FF2B5EF4-FFF2-40B4-BE49-F238E27FC236}">
                  <a16:creationId xmlns:a16="http://schemas.microsoft.com/office/drawing/2014/main" id="{06B1815C-8B44-4EEB-8EB3-1877B4914318}"/>
                </a:ext>
              </a:extLst>
            </p:cNvPr>
            <p:cNvSpPr/>
            <p:nvPr userDrawn="1"/>
          </p:nvSpPr>
          <p:spPr>
            <a:xfrm>
              <a:off x="-25771" y="5717416"/>
              <a:ext cx="12247311" cy="1161732"/>
            </a:xfrm>
            <a:custGeom>
              <a:avLst/>
              <a:gdLst>
                <a:gd name="connsiteX0" fmla="*/ 0 w 12206916"/>
                <a:gd name="connsiteY0" fmla="*/ 0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0 w 12206916"/>
                <a:gd name="connsiteY4" fmla="*/ 0 h 1119436"/>
                <a:gd name="connsiteX0" fmla="*/ 12085 w 12206916"/>
                <a:gd name="connsiteY0" fmla="*/ 809667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12085 w 12206916"/>
                <a:gd name="connsiteY4" fmla="*/ 809667 h 1119436"/>
                <a:gd name="connsiteX0" fmla="*/ 0 w 12210944"/>
                <a:gd name="connsiteY0" fmla="*/ 789526 h 1119436"/>
                <a:gd name="connsiteX1" fmla="*/ 12210944 w 12210944"/>
                <a:gd name="connsiteY1" fmla="*/ 0 h 1119436"/>
                <a:gd name="connsiteX2" fmla="*/ 12210944 w 12210944"/>
                <a:gd name="connsiteY2" fmla="*/ 1119436 h 1119436"/>
                <a:gd name="connsiteX3" fmla="*/ 4028 w 12210944"/>
                <a:gd name="connsiteY3" fmla="*/ 1119436 h 1119436"/>
                <a:gd name="connsiteX4" fmla="*/ 0 w 12210944"/>
                <a:gd name="connsiteY4" fmla="*/ 789526 h 111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944" h="1119436">
                  <a:moveTo>
                    <a:pt x="0" y="789526"/>
                  </a:moveTo>
                  <a:lnTo>
                    <a:pt x="12210944" y="0"/>
                  </a:lnTo>
                  <a:lnTo>
                    <a:pt x="12210944" y="1119436"/>
                  </a:lnTo>
                  <a:lnTo>
                    <a:pt x="4028" y="1119436"/>
                  </a:lnTo>
                  <a:cubicBezTo>
                    <a:pt x="2685" y="1009466"/>
                    <a:pt x="1343" y="899496"/>
                    <a:pt x="0" y="789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5" name="Straight Connector 14">
              <a:extLst>
                <a:ext uri="{FF2B5EF4-FFF2-40B4-BE49-F238E27FC236}">
                  <a16:creationId xmlns:a16="http://schemas.microsoft.com/office/drawing/2014/main" id="{E322BBE4-8B97-413B-9C6B-B81CBE9427BA}"/>
                </a:ext>
              </a:extLst>
            </p:cNvPr>
            <p:cNvCxnSpPr>
              <a:cxnSpLocks/>
              <a:endCxn id="14" idx="1"/>
            </p:cNvCxnSpPr>
            <p:nvPr userDrawn="1"/>
          </p:nvCxnSpPr>
          <p:spPr>
            <a:xfrm flipV="1">
              <a:off x="-25771" y="5717416"/>
              <a:ext cx="12247311" cy="791704"/>
            </a:xfrm>
            <a:prstGeom prst="line">
              <a:avLst/>
            </a:prstGeom>
            <a:ln w="69850"/>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7C03E0F9-D27D-425D-BE9B-B9004FB1621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361524" y="6264255"/>
              <a:ext cx="3546832" cy="266012"/>
            </a:xfrm>
            <a:prstGeom prst="rect">
              <a:avLst/>
            </a:prstGeom>
          </p:spPr>
        </p:pic>
      </p:grpSp>
      <p:sp>
        <p:nvSpPr>
          <p:cNvPr id="6" name="Title 1">
            <a:extLst>
              <a:ext uri="{FF2B5EF4-FFF2-40B4-BE49-F238E27FC236}">
                <a16:creationId xmlns:a16="http://schemas.microsoft.com/office/drawing/2014/main" id="{B892C917-8786-4439-86C9-48A790EF3645}"/>
              </a:ext>
            </a:extLst>
          </p:cNvPr>
          <p:cNvSpPr>
            <a:spLocks noGrp="1"/>
          </p:cNvSpPr>
          <p:nvPr userDrawn="1">
            <p:ph type="ctrTitle" hasCustomPrompt="1"/>
          </p:nvPr>
        </p:nvSpPr>
        <p:spPr>
          <a:xfrm>
            <a:off x="504461" y="674252"/>
            <a:ext cx="6335954" cy="2006784"/>
          </a:xfrm>
          <a:prstGeom prst="rect">
            <a:avLst/>
          </a:prstGeom>
          <a:ln>
            <a:noFill/>
          </a:ln>
        </p:spPr>
        <p:txBody>
          <a:bodyPr anchor="b"/>
          <a:lstStyle>
            <a:lvl1pPr marL="0" indent="0">
              <a:lnSpc>
                <a:spcPct val="100000"/>
              </a:lnSpc>
              <a:defRPr sz="4400" baseline="0">
                <a:solidFill>
                  <a:schemeClr val="bg1"/>
                </a:solidFill>
              </a:defRPr>
            </a:lvl1pPr>
          </a:lstStyle>
          <a:p>
            <a:r>
              <a:rPr lang="en-US" dirty="0"/>
              <a:t>44pt headline,</a:t>
            </a:r>
            <a:br>
              <a:rPr lang="en-US" dirty="0"/>
            </a:br>
            <a:r>
              <a:rPr lang="en-US" dirty="0"/>
              <a:t>three lines max</a:t>
            </a:r>
            <a:br>
              <a:rPr lang="en-US" dirty="0"/>
            </a:br>
            <a:endParaRPr lang="en-US" dirty="0"/>
          </a:p>
        </p:txBody>
      </p:sp>
      <p:sp>
        <p:nvSpPr>
          <p:cNvPr id="7" name="Text Placeholder 25">
            <a:extLst>
              <a:ext uri="{FF2B5EF4-FFF2-40B4-BE49-F238E27FC236}">
                <a16:creationId xmlns:a16="http://schemas.microsoft.com/office/drawing/2014/main" id="{7600165A-F42F-4D95-9825-6D89155AC4C9}"/>
              </a:ext>
            </a:extLst>
          </p:cNvPr>
          <p:cNvSpPr>
            <a:spLocks noGrp="1"/>
          </p:cNvSpPr>
          <p:nvPr userDrawn="1">
            <p:ph type="body" sz="quarter" idx="10" hasCustomPrompt="1"/>
          </p:nvPr>
        </p:nvSpPr>
        <p:spPr>
          <a:xfrm>
            <a:off x="504461" y="3833477"/>
            <a:ext cx="2590800" cy="355609"/>
          </a:xfrm>
          <a:prstGeom prst="rect">
            <a:avLst/>
          </a:prstGeom>
        </p:spPr>
        <p:txBody>
          <a:bodyPr lIns="0" tIns="0" rIns="0" bIns="0" anchor="t">
            <a:noAutofit/>
          </a:bodyPr>
          <a:lstStyle>
            <a:lvl1pPr marL="119063" indent="0">
              <a:lnSpc>
                <a:spcPct val="100000"/>
              </a:lnSpc>
              <a:buNone/>
              <a:defRPr sz="1800">
                <a:solidFill>
                  <a:schemeClr val="bg1"/>
                </a:solidFill>
                <a:latin typeface="Arial" panose="020B0604020202020204" pitchFamily="34" charset="0"/>
                <a:cs typeface="Arial" panose="020B0604020202020204" pitchFamily="34" charset="0"/>
              </a:defRPr>
            </a:lvl1pPr>
          </a:lstStyle>
          <a:p>
            <a:pPr lvl="0"/>
            <a:r>
              <a:rPr lang="en-US" dirty="0"/>
              <a:t>Month X, XXXX</a:t>
            </a:r>
          </a:p>
        </p:txBody>
      </p:sp>
      <p:sp>
        <p:nvSpPr>
          <p:cNvPr id="8" name="Text Placeholder 28">
            <a:extLst>
              <a:ext uri="{FF2B5EF4-FFF2-40B4-BE49-F238E27FC236}">
                <a16:creationId xmlns:a16="http://schemas.microsoft.com/office/drawing/2014/main" id="{7D842A3E-1DC0-40A3-84DB-BFE03A2B2C81}"/>
              </a:ext>
            </a:extLst>
          </p:cNvPr>
          <p:cNvSpPr>
            <a:spLocks noGrp="1"/>
          </p:cNvSpPr>
          <p:nvPr userDrawn="1">
            <p:ph type="body" sz="quarter" idx="11" hasCustomPrompt="1"/>
          </p:nvPr>
        </p:nvSpPr>
        <p:spPr>
          <a:xfrm>
            <a:off x="504460" y="2838453"/>
            <a:ext cx="6335953" cy="732061"/>
          </a:xfrm>
          <a:prstGeom prst="rect">
            <a:avLst/>
          </a:prstGeom>
        </p:spPr>
        <p:txBody>
          <a:bodyPr wrap="square" lIns="0" tIns="0" rIns="0" bIns="0" anchor="t">
            <a:noAutofit/>
          </a:bodyPr>
          <a:lstStyle>
            <a:lvl1pPr marL="119063" indent="0">
              <a:lnSpc>
                <a:spcPct val="100000"/>
              </a:lnSpc>
              <a:spcBef>
                <a:spcPts val="0"/>
              </a:spcBef>
              <a:buNone/>
              <a:defRPr sz="2400" baseline="0">
                <a:solidFill>
                  <a:schemeClr val="bg1"/>
                </a:solidFill>
              </a:defRPr>
            </a:lvl1pPr>
          </a:lstStyle>
          <a:p>
            <a:pPr lvl="0"/>
            <a:r>
              <a:rPr lang="en-US" dirty="0"/>
              <a:t>24pt subhead two lines max </a:t>
            </a:r>
            <a:br>
              <a:rPr lang="en-US" dirty="0"/>
            </a:br>
            <a:endParaRPr lang="en-US" dirty="0"/>
          </a:p>
        </p:txBody>
      </p:sp>
      <p:pic>
        <p:nvPicPr>
          <p:cNvPr id="4" name="Graphic 3">
            <a:extLst>
              <a:ext uri="{FF2B5EF4-FFF2-40B4-BE49-F238E27FC236}">
                <a16:creationId xmlns:a16="http://schemas.microsoft.com/office/drawing/2014/main" id="{14B91C48-FDBE-4512-9A1D-7ECD5B94C3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862907" y="753928"/>
            <a:ext cx="3371149" cy="4494865"/>
          </a:xfrm>
          <a:prstGeom prst="rect">
            <a:avLst/>
          </a:prstGeom>
        </p:spPr>
      </p:pic>
    </p:spTree>
    <p:extLst>
      <p:ext uri="{BB962C8B-B14F-4D97-AF65-F5344CB8AC3E}">
        <p14:creationId xmlns:p14="http://schemas.microsoft.com/office/powerpoint/2010/main" val="15964558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ption - No Imag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AC8BAF5-98CF-47DD-9D13-BC8AC4B9ADD8}"/>
              </a:ext>
            </a:extLst>
          </p:cNvPr>
          <p:cNvGrpSpPr/>
          <p:nvPr userDrawn="1"/>
        </p:nvGrpSpPr>
        <p:grpSpPr>
          <a:xfrm>
            <a:off x="-25771" y="0"/>
            <a:ext cx="12247311" cy="6879148"/>
            <a:chOff x="-25771" y="0"/>
            <a:chExt cx="12247311" cy="6879148"/>
          </a:xfrm>
        </p:grpSpPr>
        <p:pic>
          <p:nvPicPr>
            <p:cNvPr id="13" name="Picture 12">
              <a:extLst>
                <a:ext uri="{FF2B5EF4-FFF2-40B4-BE49-F238E27FC236}">
                  <a16:creationId xmlns:a16="http://schemas.microsoft.com/office/drawing/2014/main" id="{740EFD3D-25B7-4DC2-8237-7316E20F777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p:spPr>
        </p:pic>
        <p:sp>
          <p:nvSpPr>
            <p:cNvPr id="14" name="Rectangle 3">
              <a:extLst>
                <a:ext uri="{FF2B5EF4-FFF2-40B4-BE49-F238E27FC236}">
                  <a16:creationId xmlns:a16="http://schemas.microsoft.com/office/drawing/2014/main" id="{9173EAF0-0E1B-40C9-AF89-939902A95082}"/>
                </a:ext>
              </a:extLst>
            </p:cNvPr>
            <p:cNvSpPr/>
            <p:nvPr userDrawn="1"/>
          </p:nvSpPr>
          <p:spPr>
            <a:xfrm>
              <a:off x="-25771" y="5717416"/>
              <a:ext cx="12247311" cy="1161732"/>
            </a:xfrm>
            <a:custGeom>
              <a:avLst/>
              <a:gdLst>
                <a:gd name="connsiteX0" fmla="*/ 0 w 12206916"/>
                <a:gd name="connsiteY0" fmla="*/ 0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0 w 12206916"/>
                <a:gd name="connsiteY4" fmla="*/ 0 h 1119436"/>
                <a:gd name="connsiteX0" fmla="*/ 12085 w 12206916"/>
                <a:gd name="connsiteY0" fmla="*/ 809667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12085 w 12206916"/>
                <a:gd name="connsiteY4" fmla="*/ 809667 h 1119436"/>
                <a:gd name="connsiteX0" fmla="*/ 0 w 12210944"/>
                <a:gd name="connsiteY0" fmla="*/ 789526 h 1119436"/>
                <a:gd name="connsiteX1" fmla="*/ 12210944 w 12210944"/>
                <a:gd name="connsiteY1" fmla="*/ 0 h 1119436"/>
                <a:gd name="connsiteX2" fmla="*/ 12210944 w 12210944"/>
                <a:gd name="connsiteY2" fmla="*/ 1119436 h 1119436"/>
                <a:gd name="connsiteX3" fmla="*/ 4028 w 12210944"/>
                <a:gd name="connsiteY3" fmla="*/ 1119436 h 1119436"/>
                <a:gd name="connsiteX4" fmla="*/ 0 w 12210944"/>
                <a:gd name="connsiteY4" fmla="*/ 789526 h 111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944" h="1119436">
                  <a:moveTo>
                    <a:pt x="0" y="789526"/>
                  </a:moveTo>
                  <a:lnTo>
                    <a:pt x="12210944" y="0"/>
                  </a:lnTo>
                  <a:lnTo>
                    <a:pt x="12210944" y="1119436"/>
                  </a:lnTo>
                  <a:lnTo>
                    <a:pt x="4028" y="1119436"/>
                  </a:lnTo>
                  <a:cubicBezTo>
                    <a:pt x="2685" y="1009466"/>
                    <a:pt x="1343" y="899496"/>
                    <a:pt x="0" y="789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5" name="Straight Connector 14">
              <a:extLst>
                <a:ext uri="{FF2B5EF4-FFF2-40B4-BE49-F238E27FC236}">
                  <a16:creationId xmlns:a16="http://schemas.microsoft.com/office/drawing/2014/main" id="{9B95DE0C-AE85-492A-A037-79CB2805DB18}"/>
                </a:ext>
              </a:extLst>
            </p:cNvPr>
            <p:cNvCxnSpPr>
              <a:cxnSpLocks/>
              <a:endCxn id="14" idx="1"/>
            </p:cNvCxnSpPr>
            <p:nvPr userDrawn="1"/>
          </p:nvCxnSpPr>
          <p:spPr>
            <a:xfrm flipV="1">
              <a:off x="-25771" y="5717416"/>
              <a:ext cx="12247311" cy="791704"/>
            </a:xfrm>
            <a:prstGeom prst="line">
              <a:avLst/>
            </a:prstGeom>
            <a:ln w="69850"/>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FC2DB8DE-03D2-4717-BEFE-0C45DF6836D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361524" y="6264255"/>
              <a:ext cx="3546832" cy="266012"/>
            </a:xfrm>
            <a:prstGeom prst="rect">
              <a:avLst/>
            </a:prstGeom>
          </p:spPr>
        </p:pic>
      </p:grpSp>
      <p:sp>
        <p:nvSpPr>
          <p:cNvPr id="6" name="Title 1">
            <a:extLst>
              <a:ext uri="{FF2B5EF4-FFF2-40B4-BE49-F238E27FC236}">
                <a16:creationId xmlns:a16="http://schemas.microsoft.com/office/drawing/2014/main" id="{B892C917-8786-4439-86C9-48A790EF3645}"/>
              </a:ext>
            </a:extLst>
          </p:cNvPr>
          <p:cNvSpPr>
            <a:spLocks noGrp="1"/>
          </p:cNvSpPr>
          <p:nvPr userDrawn="1">
            <p:ph type="ctrTitle" hasCustomPrompt="1"/>
          </p:nvPr>
        </p:nvSpPr>
        <p:spPr>
          <a:xfrm>
            <a:off x="504461" y="674252"/>
            <a:ext cx="6335954" cy="2006784"/>
          </a:xfrm>
          <a:prstGeom prst="rect">
            <a:avLst/>
          </a:prstGeom>
          <a:ln>
            <a:noFill/>
          </a:ln>
        </p:spPr>
        <p:txBody>
          <a:bodyPr anchor="b"/>
          <a:lstStyle>
            <a:lvl1pPr marL="0" indent="0">
              <a:lnSpc>
                <a:spcPct val="100000"/>
              </a:lnSpc>
              <a:defRPr sz="4400" baseline="0">
                <a:solidFill>
                  <a:schemeClr val="bg1"/>
                </a:solidFill>
              </a:defRPr>
            </a:lvl1pPr>
          </a:lstStyle>
          <a:p>
            <a:r>
              <a:rPr lang="en-US" dirty="0"/>
              <a:t>44pt headline,</a:t>
            </a:r>
            <a:br>
              <a:rPr lang="en-US" dirty="0"/>
            </a:br>
            <a:r>
              <a:rPr lang="en-US" dirty="0"/>
              <a:t>three lines max</a:t>
            </a:r>
            <a:br>
              <a:rPr lang="en-US" dirty="0"/>
            </a:br>
            <a:endParaRPr lang="en-US" dirty="0"/>
          </a:p>
        </p:txBody>
      </p:sp>
      <p:sp>
        <p:nvSpPr>
          <p:cNvPr id="7" name="Text Placeholder 25">
            <a:extLst>
              <a:ext uri="{FF2B5EF4-FFF2-40B4-BE49-F238E27FC236}">
                <a16:creationId xmlns:a16="http://schemas.microsoft.com/office/drawing/2014/main" id="{7600165A-F42F-4D95-9825-6D89155AC4C9}"/>
              </a:ext>
            </a:extLst>
          </p:cNvPr>
          <p:cNvSpPr>
            <a:spLocks noGrp="1"/>
          </p:cNvSpPr>
          <p:nvPr userDrawn="1">
            <p:ph type="body" sz="quarter" idx="10" hasCustomPrompt="1"/>
          </p:nvPr>
        </p:nvSpPr>
        <p:spPr>
          <a:xfrm>
            <a:off x="504461" y="3833477"/>
            <a:ext cx="2590800" cy="355609"/>
          </a:xfrm>
          <a:prstGeom prst="rect">
            <a:avLst/>
          </a:prstGeom>
        </p:spPr>
        <p:txBody>
          <a:bodyPr lIns="0" tIns="0" rIns="0" bIns="0" anchor="t">
            <a:noAutofit/>
          </a:bodyPr>
          <a:lstStyle>
            <a:lvl1pPr marL="119063" indent="0">
              <a:lnSpc>
                <a:spcPct val="100000"/>
              </a:lnSpc>
              <a:buNone/>
              <a:defRPr sz="1800">
                <a:solidFill>
                  <a:schemeClr val="bg1"/>
                </a:solidFill>
                <a:latin typeface="Arial" panose="020B0604020202020204" pitchFamily="34" charset="0"/>
                <a:cs typeface="Arial" panose="020B0604020202020204" pitchFamily="34" charset="0"/>
              </a:defRPr>
            </a:lvl1pPr>
          </a:lstStyle>
          <a:p>
            <a:pPr lvl="0"/>
            <a:r>
              <a:rPr lang="en-US" dirty="0"/>
              <a:t>Month X, XXXX</a:t>
            </a:r>
          </a:p>
        </p:txBody>
      </p:sp>
      <p:sp>
        <p:nvSpPr>
          <p:cNvPr id="8" name="Text Placeholder 28">
            <a:extLst>
              <a:ext uri="{FF2B5EF4-FFF2-40B4-BE49-F238E27FC236}">
                <a16:creationId xmlns:a16="http://schemas.microsoft.com/office/drawing/2014/main" id="{7D842A3E-1DC0-40A3-84DB-BFE03A2B2C81}"/>
              </a:ext>
            </a:extLst>
          </p:cNvPr>
          <p:cNvSpPr>
            <a:spLocks noGrp="1"/>
          </p:cNvSpPr>
          <p:nvPr userDrawn="1">
            <p:ph type="body" sz="quarter" idx="11" hasCustomPrompt="1"/>
          </p:nvPr>
        </p:nvSpPr>
        <p:spPr>
          <a:xfrm>
            <a:off x="504460" y="2838453"/>
            <a:ext cx="6335953" cy="732061"/>
          </a:xfrm>
          <a:prstGeom prst="rect">
            <a:avLst/>
          </a:prstGeom>
        </p:spPr>
        <p:txBody>
          <a:bodyPr wrap="square" lIns="0" tIns="0" rIns="0" bIns="0" anchor="t">
            <a:noAutofit/>
          </a:bodyPr>
          <a:lstStyle>
            <a:lvl1pPr marL="119063" indent="0">
              <a:lnSpc>
                <a:spcPct val="100000"/>
              </a:lnSpc>
              <a:spcBef>
                <a:spcPts val="0"/>
              </a:spcBef>
              <a:buNone/>
              <a:defRPr sz="2400" baseline="0">
                <a:solidFill>
                  <a:schemeClr val="bg1"/>
                </a:solidFill>
              </a:defRPr>
            </a:lvl1pPr>
          </a:lstStyle>
          <a:p>
            <a:pPr lvl="0"/>
            <a:r>
              <a:rPr lang="en-US" dirty="0"/>
              <a:t>24pt subhead two lines max </a:t>
            </a:r>
            <a:br>
              <a:rPr lang="en-US" dirty="0"/>
            </a:br>
            <a:endParaRPr lang="en-US" dirty="0"/>
          </a:p>
        </p:txBody>
      </p:sp>
    </p:spTree>
    <p:extLst>
      <p:ext uri="{BB962C8B-B14F-4D97-AF65-F5344CB8AC3E}">
        <p14:creationId xmlns:p14="http://schemas.microsoft.com/office/powerpoint/2010/main" val="20039151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genda Option #1">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0F72F31-CC25-4B2C-96A9-CC371BC365E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7414" y="866991"/>
            <a:ext cx="4791805" cy="4791805"/>
          </a:xfrm>
          <a:prstGeom prst="rect">
            <a:avLst/>
          </a:prstGeom>
        </p:spPr>
      </p:pic>
      <p:sp>
        <p:nvSpPr>
          <p:cNvPr id="12" name="Title 1">
            <a:extLst>
              <a:ext uri="{FF2B5EF4-FFF2-40B4-BE49-F238E27FC236}">
                <a16:creationId xmlns:a16="http://schemas.microsoft.com/office/drawing/2014/main" id="{5082119C-DCFD-41E0-8D71-787E6C4ACEE1}"/>
              </a:ext>
            </a:extLst>
          </p:cNvPr>
          <p:cNvSpPr>
            <a:spLocks noGrp="1"/>
          </p:cNvSpPr>
          <p:nvPr>
            <p:ph type="ctrTitle" hasCustomPrompt="1"/>
          </p:nvPr>
        </p:nvSpPr>
        <p:spPr>
          <a:xfrm>
            <a:off x="5104262" y="1236858"/>
            <a:ext cx="6361697" cy="745067"/>
          </a:xfrm>
          <a:prstGeom prst="rect">
            <a:avLst/>
          </a:prstGeom>
          <a:ln>
            <a:noFill/>
          </a:ln>
        </p:spPr>
        <p:txBody>
          <a:bodyPr/>
          <a:lstStyle>
            <a:lvl1pPr>
              <a:lnSpc>
                <a:spcPts val="4267"/>
              </a:lnSpc>
              <a:defRPr sz="3600" b="1" baseline="0">
                <a:solidFill>
                  <a:schemeClr val="tx1"/>
                </a:solidFill>
              </a:defRPr>
            </a:lvl1pPr>
          </a:lstStyle>
          <a:p>
            <a:r>
              <a:rPr lang="en-US" dirty="0"/>
              <a:t>Agenda</a:t>
            </a:r>
          </a:p>
        </p:txBody>
      </p:sp>
      <p:sp>
        <p:nvSpPr>
          <p:cNvPr id="13" name="Content Placeholder 2">
            <a:extLst>
              <a:ext uri="{FF2B5EF4-FFF2-40B4-BE49-F238E27FC236}">
                <a16:creationId xmlns:a16="http://schemas.microsoft.com/office/drawing/2014/main" id="{ABB883A3-CA08-4282-8FE5-D620643AA8B9}"/>
              </a:ext>
            </a:extLst>
          </p:cNvPr>
          <p:cNvSpPr>
            <a:spLocks noGrp="1"/>
          </p:cNvSpPr>
          <p:nvPr>
            <p:ph idx="1"/>
          </p:nvPr>
        </p:nvSpPr>
        <p:spPr>
          <a:xfrm>
            <a:off x="5104263" y="2087979"/>
            <a:ext cx="6361697" cy="3533163"/>
          </a:xfrm>
          <a:prstGeom prst="rect">
            <a:avLst/>
          </a:prstGeom>
        </p:spPr>
        <p:txBody>
          <a:bodyPr/>
          <a:lstStyle>
            <a:lvl1pPr marL="227013" indent="-227013">
              <a:lnSpc>
                <a:spcPct val="150000"/>
              </a:lnSpc>
              <a:spcAft>
                <a:spcPts val="400"/>
              </a:spcAft>
              <a:buClrTx/>
              <a:buSzPct val="100000"/>
              <a:buFont typeface="+mj-lt"/>
              <a:buAutoNum type="arabicPeriod"/>
              <a:defRPr sz="1800" b="0" i="0">
                <a:solidFill>
                  <a:schemeClr val="tx1"/>
                </a:solidFill>
                <a:latin typeface="Arial" panose="020B0604020202020204" pitchFamily="34" charset="0"/>
                <a:cs typeface="Arial" panose="020B0604020202020204" pitchFamily="34" charset="0"/>
              </a:defRPr>
            </a:lvl1pPr>
            <a:lvl2pPr marL="0" indent="0">
              <a:lnSpc>
                <a:spcPct val="100000"/>
              </a:lnSpc>
              <a:spcAft>
                <a:spcPts val="0"/>
              </a:spcAft>
              <a:buNone/>
              <a:defRPr sz="1867" b="0"/>
            </a:lvl2pPr>
            <a:lvl3pPr marL="304792" indent="-304792">
              <a:buFont typeface="Wingdings" panose="05000000000000000000" pitchFamily="2" charset="2"/>
              <a:buChar char="§"/>
              <a:defRPr/>
            </a:lvl3pPr>
            <a:lvl4pPr marL="761981" indent="-300559">
              <a:buFont typeface="Arial" panose="020B0604020202020204" pitchFamily="34" charset="0"/>
              <a:buChar char="–"/>
              <a:defRPr/>
            </a:lvl4pPr>
            <a:lvl5pPr marL="1223403" indent="-309026">
              <a:buFont typeface="Arial" panose="020B0604020202020204" pitchFamily="34" charset="0"/>
              <a:buChar char="•"/>
              <a:defRPr/>
            </a:lvl5pPr>
          </a:lstStyle>
          <a:p>
            <a:pPr lvl="0"/>
            <a:r>
              <a:rPr lang="en-US" dirty="0"/>
              <a:t>Click to edit Master text styles</a:t>
            </a:r>
          </a:p>
        </p:txBody>
      </p:sp>
      <p:pic>
        <p:nvPicPr>
          <p:cNvPr id="6" name="Picture 5">
            <a:extLst>
              <a:ext uri="{FF2B5EF4-FFF2-40B4-BE49-F238E27FC236}">
                <a16:creationId xmlns:a16="http://schemas.microsoft.com/office/drawing/2014/main" id="{D912284A-6857-49AA-8D4A-99704167960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8361524" y="6264255"/>
            <a:ext cx="3546832" cy="266012"/>
          </a:xfrm>
          <a:prstGeom prst="rect">
            <a:avLst/>
          </a:prstGeom>
        </p:spPr>
      </p:pic>
    </p:spTree>
    <p:extLst>
      <p:ext uri="{BB962C8B-B14F-4D97-AF65-F5344CB8AC3E}">
        <p14:creationId xmlns:p14="http://schemas.microsoft.com/office/powerpoint/2010/main" val="37234609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genda Option #2">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F79B148-5CE0-4360-BF83-B24EF3CB2113}"/>
              </a:ext>
            </a:extLst>
          </p:cNvPr>
          <p:cNvGrpSpPr/>
          <p:nvPr userDrawn="1"/>
        </p:nvGrpSpPr>
        <p:grpSpPr>
          <a:xfrm>
            <a:off x="-25771" y="0"/>
            <a:ext cx="12247311" cy="6879148"/>
            <a:chOff x="-25771" y="0"/>
            <a:chExt cx="12247311" cy="6879148"/>
          </a:xfrm>
        </p:grpSpPr>
        <p:pic>
          <p:nvPicPr>
            <p:cNvPr id="9" name="Picture 8">
              <a:extLst>
                <a:ext uri="{FF2B5EF4-FFF2-40B4-BE49-F238E27FC236}">
                  <a16:creationId xmlns:a16="http://schemas.microsoft.com/office/drawing/2014/main" id="{C8DAEF73-F8C4-4C9D-88F2-E3B5C6E2BA1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p:spPr>
        </p:pic>
        <p:sp>
          <p:nvSpPr>
            <p:cNvPr id="10" name="Rectangle 3">
              <a:extLst>
                <a:ext uri="{FF2B5EF4-FFF2-40B4-BE49-F238E27FC236}">
                  <a16:creationId xmlns:a16="http://schemas.microsoft.com/office/drawing/2014/main" id="{62966CF9-2B52-4D08-9EDD-2B7156825038}"/>
                </a:ext>
              </a:extLst>
            </p:cNvPr>
            <p:cNvSpPr/>
            <p:nvPr userDrawn="1"/>
          </p:nvSpPr>
          <p:spPr>
            <a:xfrm>
              <a:off x="-25771" y="5717416"/>
              <a:ext cx="12247311" cy="1161732"/>
            </a:xfrm>
            <a:custGeom>
              <a:avLst/>
              <a:gdLst>
                <a:gd name="connsiteX0" fmla="*/ 0 w 12206916"/>
                <a:gd name="connsiteY0" fmla="*/ 0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0 w 12206916"/>
                <a:gd name="connsiteY4" fmla="*/ 0 h 1119436"/>
                <a:gd name="connsiteX0" fmla="*/ 12085 w 12206916"/>
                <a:gd name="connsiteY0" fmla="*/ 809667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12085 w 12206916"/>
                <a:gd name="connsiteY4" fmla="*/ 809667 h 1119436"/>
                <a:gd name="connsiteX0" fmla="*/ 0 w 12210944"/>
                <a:gd name="connsiteY0" fmla="*/ 789526 h 1119436"/>
                <a:gd name="connsiteX1" fmla="*/ 12210944 w 12210944"/>
                <a:gd name="connsiteY1" fmla="*/ 0 h 1119436"/>
                <a:gd name="connsiteX2" fmla="*/ 12210944 w 12210944"/>
                <a:gd name="connsiteY2" fmla="*/ 1119436 h 1119436"/>
                <a:gd name="connsiteX3" fmla="*/ 4028 w 12210944"/>
                <a:gd name="connsiteY3" fmla="*/ 1119436 h 1119436"/>
                <a:gd name="connsiteX4" fmla="*/ 0 w 12210944"/>
                <a:gd name="connsiteY4" fmla="*/ 789526 h 111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944" h="1119436">
                  <a:moveTo>
                    <a:pt x="0" y="789526"/>
                  </a:moveTo>
                  <a:lnTo>
                    <a:pt x="12210944" y="0"/>
                  </a:lnTo>
                  <a:lnTo>
                    <a:pt x="12210944" y="1119436"/>
                  </a:lnTo>
                  <a:lnTo>
                    <a:pt x="4028" y="1119436"/>
                  </a:lnTo>
                  <a:cubicBezTo>
                    <a:pt x="2685" y="1009466"/>
                    <a:pt x="1343" y="899496"/>
                    <a:pt x="0" y="789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4" name="Straight Connector 13">
              <a:extLst>
                <a:ext uri="{FF2B5EF4-FFF2-40B4-BE49-F238E27FC236}">
                  <a16:creationId xmlns:a16="http://schemas.microsoft.com/office/drawing/2014/main" id="{4BF7B569-E900-4B32-A60F-C83CBCA39F29}"/>
                </a:ext>
              </a:extLst>
            </p:cNvPr>
            <p:cNvCxnSpPr>
              <a:cxnSpLocks/>
              <a:endCxn id="10" idx="1"/>
            </p:cNvCxnSpPr>
            <p:nvPr userDrawn="1"/>
          </p:nvCxnSpPr>
          <p:spPr>
            <a:xfrm flipV="1">
              <a:off x="-25771" y="5717416"/>
              <a:ext cx="12247311" cy="791704"/>
            </a:xfrm>
            <a:prstGeom prst="line">
              <a:avLst/>
            </a:prstGeom>
            <a:ln w="69850"/>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4C30C3E2-4FE3-4B48-80ED-CD67C70BC47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361524" y="6264255"/>
              <a:ext cx="3546832" cy="266012"/>
            </a:xfrm>
            <a:prstGeom prst="rect">
              <a:avLst/>
            </a:prstGeom>
          </p:spPr>
        </p:pic>
      </p:grpSp>
      <p:sp>
        <p:nvSpPr>
          <p:cNvPr id="2" name="Title 1">
            <a:extLst>
              <a:ext uri="{FF2B5EF4-FFF2-40B4-BE49-F238E27FC236}">
                <a16:creationId xmlns:a16="http://schemas.microsoft.com/office/drawing/2014/main" id="{D4353589-D07E-4FDE-ABEA-8A0DDF31E87E}"/>
              </a:ext>
            </a:extLst>
          </p:cNvPr>
          <p:cNvSpPr>
            <a:spLocks noGrp="1"/>
          </p:cNvSpPr>
          <p:nvPr>
            <p:ph type="ctrTitle" hasCustomPrompt="1"/>
          </p:nvPr>
        </p:nvSpPr>
        <p:spPr>
          <a:xfrm>
            <a:off x="5104262" y="1236858"/>
            <a:ext cx="6361697" cy="745067"/>
          </a:xfrm>
          <a:prstGeom prst="rect">
            <a:avLst/>
          </a:prstGeom>
          <a:ln>
            <a:noFill/>
          </a:ln>
        </p:spPr>
        <p:txBody>
          <a:bodyPr/>
          <a:lstStyle>
            <a:lvl1pPr>
              <a:lnSpc>
                <a:spcPts val="4267"/>
              </a:lnSpc>
              <a:defRPr sz="3600" b="1" baseline="0">
                <a:solidFill>
                  <a:schemeClr val="bg1"/>
                </a:solidFill>
              </a:defRPr>
            </a:lvl1pPr>
          </a:lstStyle>
          <a:p>
            <a:r>
              <a:rPr lang="en-US" dirty="0"/>
              <a:t>Agenda</a:t>
            </a:r>
          </a:p>
        </p:txBody>
      </p:sp>
      <p:sp>
        <p:nvSpPr>
          <p:cNvPr id="3" name="Content Placeholder 2">
            <a:extLst>
              <a:ext uri="{FF2B5EF4-FFF2-40B4-BE49-F238E27FC236}">
                <a16:creationId xmlns:a16="http://schemas.microsoft.com/office/drawing/2014/main" id="{466ECBF0-8E7E-4F5B-B2C7-D9C455694C76}"/>
              </a:ext>
            </a:extLst>
          </p:cNvPr>
          <p:cNvSpPr>
            <a:spLocks noGrp="1"/>
          </p:cNvSpPr>
          <p:nvPr>
            <p:ph idx="1"/>
          </p:nvPr>
        </p:nvSpPr>
        <p:spPr>
          <a:xfrm>
            <a:off x="5104263" y="2087979"/>
            <a:ext cx="6361697" cy="3533163"/>
          </a:xfrm>
          <a:prstGeom prst="rect">
            <a:avLst/>
          </a:prstGeom>
        </p:spPr>
        <p:txBody>
          <a:bodyPr/>
          <a:lstStyle>
            <a:lvl1pPr marL="227013" indent="-227013">
              <a:lnSpc>
                <a:spcPct val="150000"/>
              </a:lnSpc>
              <a:spcAft>
                <a:spcPts val="400"/>
              </a:spcAft>
              <a:buClrTx/>
              <a:buSzPct val="100000"/>
              <a:buFont typeface="+mj-lt"/>
              <a:buAutoNum type="arabicPeriod"/>
              <a:defRPr sz="1800" b="0" i="0">
                <a:solidFill>
                  <a:schemeClr val="bg1"/>
                </a:solidFill>
                <a:latin typeface="Arial" panose="020B0604020202020204" pitchFamily="34" charset="0"/>
                <a:cs typeface="Arial" panose="020B0604020202020204" pitchFamily="34" charset="0"/>
              </a:defRPr>
            </a:lvl1pPr>
            <a:lvl2pPr marL="0" indent="0">
              <a:lnSpc>
                <a:spcPct val="100000"/>
              </a:lnSpc>
              <a:spcAft>
                <a:spcPts val="0"/>
              </a:spcAft>
              <a:buNone/>
              <a:defRPr sz="1867" b="0"/>
            </a:lvl2pPr>
            <a:lvl3pPr marL="304792" indent="-304792">
              <a:buFont typeface="Wingdings" panose="05000000000000000000" pitchFamily="2" charset="2"/>
              <a:buChar char="§"/>
              <a:defRPr/>
            </a:lvl3pPr>
            <a:lvl4pPr marL="761981" indent="-300559">
              <a:buFont typeface="Arial" panose="020B0604020202020204" pitchFamily="34" charset="0"/>
              <a:buChar char="–"/>
              <a:defRPr/>
            </a:lvl4pPr>
            <a:lvl5pPr marL="1223403" indent="-309026">
              <a:buFont typeface="Arial" panose="020B0604020202020204" pitchFamily="34" charset="0"/>
              <a:buChar char="•"/>
              <a:defRPr/>
            </a:lvl5pPr>
          </a:lstStyle>
          <a:p>
            <a:pPr lvl="0"/>
            <a:r>
              <a:rPr lang="en-US" dirty="0"/>
              <a:t>Click to edit Master text styles</a:t>
            </a:r>
          </a:p>
        </p:txBody>
      </p:sp>
      <p:pic>
        <p:nvPicPr>
          <p:cNvPr id="5" name="Graphic 4">
            <a:extLst>
              <a:ext uri="{FF2B5EF4-FFF2-40B4-BE49-F238E27FC236}">
                <a16:creationId xmlns:a16="http://schemas.microsoft.com/office/drawing/2014/main" id="{5209EC60-C3E0-4B1A-92DE-FF643E7A2D0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37414" y="866991"/>
            <a:ext cx="4791805" cy="4791805"/>
          </a:xfrm>
          <a:prstGeom prst="rect">
            <a:avLst/>
          </a:prstGeom>
        </p:spPr>
      </p:pic>
    </p:spTree>
    <p:extLst>
      <p:ext uri="{BB962C8B-B14F-4D97-AF65-F5344CB8AC3E}">
        <p14:creationId xmlns:p14="http://schemas.microsoft.com/office/powerpoint/2010/main" val="1953388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genda Option #3">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10A93A6-384A-4648-8584-5854363DA0F4}"/>
              </a:ext>
            </a:extLst>
          </p:cNvPr>
          <p:cNvGrpSpPr/>
          <p:nvPr userDrawn="1"/>
        </p:nvGrpSpPr>
        <p:grpSpPr>
          <a:xfrm>
            <a:off x="-25771" y="0"/>
            <a:ext cx="12247311" cy="6879148"/>
            <a:chOff x="-25771" y="0"/>
            <a:chExt cx="12247311" cy="6879148"/>
          </a:xfrm>
        </p:grpSpPr>
        <p:pic>
          <p:nvPicPr>
            <p:cNvPr id="9" name="Picture 8">
              <a:extLst>
                <a:ext uri="{FF2B5EF4-FFF2-40B4-BE49-F238E27FC236}">
                  <a16:creationId xmlns:a16="http://schemas.microsoft.com/office/drawing/2014/main" id="{1363F466-2FBC-4BC1-AC11-40776AF8BBD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p:spPr>
        </p:pic>
        <p:sp>
          <p:nvSpPr>
            <p:cNvPr id="10" name="Rectangle 3">
              <a:extLst>
                <a:ext uri="{FF2B5EF4-FFF2-40B4-BE49-F238E27FC236}">
                  <a16:creationId xmlns:a16="http://schemas.microsoft.com/office/drawing/2014/main" id="{2A7E34D7-94F2-4864-98DC-471B6D49972E}"/>
                </a:ext>
              </a:extLst>
            </p:cNvPr>
            <p:cNvSpPr/>
            <p:nvPr userDrawn="1"/>
          </p:nvSpPr>
          <p:spPr>
            <a:xfrm>
              <a:off x="-25771" y="5717416"/>
              <a:ext cx="12247311" cy="1161732"/>
            </a:xfrm>
            <a:custGeom>
              <a:avLst/>
              <a:gdLst>
                <a:gd name="connsiteX0" fmla="*/ 0 w 12206916"/>
                <a:gd name="connsiteY0" fmla="*/ 0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0 w 12206916"/>
                <a:gd name="connsiteY4" fmla="*/ 0 h 1119436"/>
                <a:gd name="connsiteX0" fmla="*/ 12085 w 12206916"/>
                <a:gd name="connsiteY0" fmla="*/ 809667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12085 w 12206916"/>
                <a:gd name="connsiteY4" fmla="*/ 809667 h 1119436"/>
                <a:gd name="connsiteX0" fmla="*/ 0 w 12210944"/>
                <a:gd name="connsiteY0" fmla="*/ 789526 h 1119436"/>
                <a:gd name="connsiteX1" fmla="*/ 12210944 w 12210944"/>
                <a:gd name="connsiteY1" fmla="*/ 0 h 1119436"/>
                <a:gd name="connsiteX2" fmla="*/ 12210944 w 12210944"/>
                <a:gd name="connsiteY2" fmla="*/ 1119436 h 1119436"/>
                <a:gd name="connsiteX3" fmla="*/ 4028 w 12210944"/>
                <a:gd name="connsiteY3" fmla="*/ 1119436 h 1119436"/>
                <a:gd name="connsiteX4" fmla="*/ 0 w 12210944"/>
                <a:gd name="connsiteY4" fmla="*/ 789526 h 111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944" h="1119436">
                  <a:moveTo>
                    <a:pt x="0" y="789526"/>
                  </a:moveTo>
                  <a:lnTo>
                    <a:pt x="12210944" y="0"/>
                  </a:lnTo>
                  <a:lnTo>
                    <a:pt x="12210944" y="1119436"/>
                  </a:lnTo>
                  <a:lnTo>
                    <a:pt x="4028" y="1119436"/>
                  </a:lnTo>
                  <a:cubicBezTo>
                    <a:pt x="2685" y="1009466"/>
                    <a:pt x="1343" y="899496"/>
                    <a:pt x="0" y="789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3" name="Straight Connector 12">
              <a:extLst>
                <a:ext uri="{FF2B5EF4-FFF2-40B4-BE49-F238E27FC236}">
                  <a16:creationId xmlns:a16="http://schemas.microsoft.com/office/drawing/2014/main" id="{AFCE1AD1-FD6E-4367-93E5-F181AD48BF7D}"/>
                </a:ext>
              </a:extLst>
            </p:cNvPr>
            <p:cNvCxnSpPr>
              <a:cxnSpLocks/>
              <a:endCxn id="10" idx="1"/>
            </p:cNvCxnSpPr>
            <p:nvPr userDrawn="1"/>
          </p:nvCxnSpPr>
          <p:spPr>
            <a:xfrm flipV="1">
              <a:off x="-25771" y="5717416"/>
              <a:ext cx="12247311" cy="791704"/>
            </a:xfrm>
            <a:prstGeom prst="line">
              <a:avLst/>
            </a:prstGeom>
            <a:ln w="69850"/>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A595709C-519C-4107-9C49-B97A13B44C7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361524" y="6264255"/>
              <a:ext cx="3546832" cy="266012"/>
            </a:xfrm>
            <a:prstGeom prst="rect">
              <a:avLst/>
            </a:prstGeom>
          </p:spPr>
        </p:pic>
      </p:grpSp>
      <p:sp>
        <p:nvSpPr>
          <p:cNvPr id="2" name="Title 1">
            <a:extLst>
              <a:ext uri="{FF2B5EF4-FFF2-40B4-BE49-F238E27FC236}">
                <a16:creationId xmlns:a16="http://schemas.microsoft.com/office/drawing/2014/main" id="{D4353589-D07E-4FDE-ABEA-8A0DDF31E87E}"/>
              </a:ext>
            </a:extLst>
          </p:cNvPr>
          <p:cNvSpPr>
            <a:spLocks noGrp="1"/>
          </p:cNvSpPr>
          <p:nvPr>
            <p:ph type="ctrTitle" hasCustomPrompt="1"/>
          </p:nvPr>
        </p:nvSpPr>
        <p:spPr>
          <a:xfrm>
            <a:off x="5104262" y="1236858"/>
            <a:ext cx="6361697" cy="745067"/>
          </a:xfrm>
          <a:prstGeom prst="rect">
            <a:avLst/>
          </a:prstGeom>
          <a:ln>
            <a:noFill/>
          </a:ln>
        </p:spPr>
        <p:txBody>
          <a:bodyPr/>
          <a:lstStyle>
            <a:lvl1pPr>
              <a:lnSpc>
                <a:spcPts val="4267"/>
              </a:lnSpc>
              <a:defRPr sz="3600" b="1" baseline="0">
                <a:solidFill>
                  <a:schemeClr val="bg1"/>
                </a:solidFill>
              </a:defRPr>
            </a:lvl1pPr>
          </a:lstStyle>
          <a:p>
            <a:r>
              <a:rPr lang="en-US" dirty="0"/>
              <a:t>Agenda</a:t>
            </a:r>
          </a:p>
        </p:txBody>
      </p:sp>
      <p:sp>
        <p:nvSpPr>
          <p:cNvPr id="3" name="Content Placeholder 2">
            <a:extLst>
              <a:ext uri="{FF2B5EF4-FFF2-40B4-BE49-F238E27FC236}">
                <a16:creationId xmlns:a16="http://schemas.microsoft.com/office/drawing/2014/main" id="{466ECBF0-8E7E-4F5B-B2C7-D9C455694C76}"/>
              </a:ext>
            </a:extLst>
          </p:cNvPr>
          <p:cNvSpPr>
            <a:spLocks noGrp="1"/>
          </p:cNvSpPr>
          <p:nvPr>
            <p:ph idx="1"/>
          </p:nvPr>
        </p:nvSpPr>
        <p:spPr>
          <a:xfrm>
            <a:off x="5104262" y="2087979"/>
            <a:ext cx="6361697" cy="3533163"/>
          </a:xfrm>
          <a:prstGeom prst="rect">
            <a:avLst/>
          </a:prstGeom>
        </p:spPr>
        <p:txBody>
          <a:bodyPr/>
          <a:lstStyle>
            <a:lvl1pPr marL="227013" indent="-227013">
              <a:lnSpc>
                <a:spcPct val="150000"/>
              </a:lnSpc>
              <a:spcAft>
                <a:spcPts val="400"/>
              </a:spcAft>
              <a:buClrTx/>
              <a:buSzPct val="100000"/>
              <a:buFont typeface="+mj-lt"/>
              <a:buAutoNum type="arabicPeriod"/>
              <a:defRPr sz="1800" b="0" i="0">
                <a:solidFill>
                  <a:schemeClr val="bg1"/>
                </a:solidFill>
                <a:latin typeface="Arial" panose="020B0604020202020204" pitchFamily="34" charset="0"/>
                <a:cs typeface="Arial" panose="020B0604020202020204" pitchFamily="34" charset="0"/>
              </a:defRPr>
            </a:lvl1pPr>
            <a:lvl2pPr marL="0" indent="0">
              <a:lnSpc>
                <a:spcPct val="100000"/>
              </a:lnSpc>
              <a:spcAft>
                <a:spcPts val="0"/>
              </a:spcAft>
              <a:buNone/>
              <a:defRPr sz="1867" b="0"/>
            </a:lvl2pPr>
            <a:lvl3pPr marL="304792" indent="-304792">
              <a:buFont typeface="Wingdings" panose="05000000000000000000" pitchFamily="2" charset="2"/>
              <a:buChar char="§"/>
              <a:defRPr/>
            </a:lvl3pPr>
            <a:lvl4pPr marL="761981" indent="-300559">
              <a:buFont typeface="Arial" panose="020B0604020202020204" pitchFamily="34" charset="0"/>
              <a:buChar char="–"/>
              <a:defRPr/>
            </a:lvl4pPr>
            <a:lvl5pPr marL="1223403" indent="-309026">
              <a:buFont typeface="Arial" panose="020B0604020202020204" pitchFamily="34" charset="0"/>
              <a:buChar char="•"/>
              <a:defRPr/>
            </a:lvl5pPr>
          </a:lstStyle>
          <a:p>
            <a:pPr lvl="0"/>
            <a:r>
              <a:rPr lang="en-US" dirty="0"/>
              <a:t>Click to edit Master text styles</a:t>
            </a:r>
          </a:p>
        </p:txBody>
      </p:sp>
    </p:spTree>
    <p:extLst>
      <p:ext uri="{BB962C8B-B14F-4D97-AF65-F5344CB8AC3E}">
        <p14:creationId xmlns:p14="http://schemas.microsoft.com/office/powerpoint/2010/main" val="1983006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Divider with 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990F883-ADCE-4049-AAD0-712FE99904AA}"/>
              </a:ext>
            </a:extLst>
          </p:cNvPr>
          <p:cNvSpPr>
            <a:spLocks noGrp="1"/>
          </p:cNvSpPr>
          <p:nvPr>
            <p:ph type="ctrTitle" hasCustomPrompt="1"/>
          </p:nvPr>
        </p:nvSpPr>
        <p:spPr>
          <a:xfrm>
            <a:off x="3156857" y="2516334"/>
            <a:ext cx="8639628" cy="1507560"/>
          </a:xfrm>
          <a:prstGeom prst="rect">
            <a:avLst/>
          </a:prstGeom>
          <a:ln>
            <a:noFill/>
          </a:ln>
        </p:spPr>
        <p:txBody>
          <a:bodyPr anchor="ctr"/>
          <a:lstStyle>
            <a:lvl1pPr>
              <a:lnSpc>
                <a:spcPts val="4267"/>
              </a:lnSpc>
              <a:defRPr sz="3600" b="1" i="0" baseline="0">
                <a:latin typeface="Arial" panose="020B0604020202020204" pitchFamily="34" charset="0"/>
                <a:cs typeface="Arial" panose="020B0604020202020204" pitchFamily="34" charset="0"/>
              </a:defRPr>
            </a:lvl1pPr>
          </a:lstStyle>
          <a:p>
            <a:r>
              <a:rPr lang="en-US"/>
              <a:t>Section divider title</a:t>
            </a:r>
          </a:p>
        </p:txBody>
      </p:sp>
      <p:sp>
        <p:nvSpPr>
          <p:cNvPr id="8" name="Oval 7">
            <a:extLst>
              <a:ext uri="{FF2B5EF4-FFF2-40B4-BE49-F238E27FC236}">
                <a16:creationId xmlns:a16="http://schemas.microsoft.com/office/drawing/2014/main" id="{89D93081-C951-48F7-9D14-6659AF78D096}"/>
              </a:ext>
            </a:extLst>
          </p:cNvPr>
          <p:cNvSpPr/>
          <p:nvPr userDrawn="1"/>
        </p:nvSpPr>
        <p:spPr>
          <a:xfrm>
            <a:off x="982411" y="2307070"/>
            <a:ext cx="1841814" cy="1841814"/>
          </a:xfrm>
          <a:prstGeom prst="ellipse">
            <a:avLst/>
          </a:prstGeom>
          <a:solidFill>
            <a:srgbClr val="BF242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C923AF6-7104-455E-A5B0-3404DCBBC7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361524" y="6264255"/>
            <a:ext cx="3546832" cy="266012"/>
          </a:xfrm>
          <a:prstGeom prst="rect">
            <a:avLst/>
          </a:prstGeom>
        </p:spPr>
      </p:pic>
    </p:spTree>
    <p:extLst>
      <p:ext uri="{BB962C8B-B14F-4D97-AF65-F5344CB8AC3E}">
        <p14:creationId xmlns:p14="http://schemas.microsoft.com/office/powerpoint/2010/main" val="21104024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terior Option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1CBE95-A4EF-4CF7-8FB3-0B9582866005}"/>
              </a:ext>
            </a:extLst>
          </p:cNvPr>
          <p:cNvSpPr>
            <a:spLocks noGrp="1"/>
          </p:cNvSpPr>
          <p:nvPr>
            <p:ph idx="1"/>
          </p:nvPr>
        </p:nvSpPr>
        <p:spPr>
          <a:xfrm>
            <a:off x="612251" y="1276185"/>
            <a:ext cx="10972799" cy="4470192"/>
          </a:xfrm>
          <a:prstGeom prst="rect">
            <a:avLst/>
          </a:prstGeom>
        </p:spPr>
        <p:txBody>
          <a:bodyPr/>
          <a:lstStyle>
            <a:lvl4pPr>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itle Placeholder 1">
            <a:extLst>
              <a:ext uri="{FF2B5EF4-FFF2-40B4-BE49-F238E27FC236}">
                <a16:creationId xmlns:a16="http://schemas.microsoft.com/office/drawing/2014/main" id="{941BD6FB-05C1-4128-9336-5E01476D44C7}"/>
              </a:ext>
            </a:extLst>
          </p:cNvPr>
          <p:cNvSpPr>
            <a:spLocks noGrp="1"/>
          </p:cNvSpPr>
          <p:nvPr>
            <p:ph type="title"/>
          </p:nvPr>
        </p:nvSpPr>
        <p:spPr>
          <a:xfrm>
            <a:off x="612251" y="365125"/>
            <a:ext cx="10972799" cy="536027"/>
          </a:xfrm>
          <a:prstGeom prst="rect">
            <a:avLst/>
          </a:prstGeom>
        </p:spPr>
        <p:txBody>
          <a:bodyPr vert="horz" lIns="91440" tIns="45720" rIns="91440" bIns="45720" rtlCol="0" anchor="ctr">
            <a:noAutofit/>
          </a:bodyPr>
          <a:lstStyle/>
          <a:p>
            <a:r>
              <a:rPr lang="en-US" dirty="0"/>
              <a:t>Click to edit Master title style</a:t>
            </a:r>
          </a:p>
        </p:txBody>
      </p:sp>
      <p:pic>
        <p:nvPicPr>
          <p:cNvPr id="5" name="Picture 4">
            <a:extLst>
              <a:ext uri="{FF2B5EF4-FFF2-40B4-BE49-F238E27FC236}">
                <a16:creationId xmlns:a16="http://schemas.microsoft.com/office/drawing/2014/main" id="{369BBF3D-F229-4EE8-AE79-5D42A313288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361524" y="6264255"/>
            <a:ext cx="3546832" cy="266012"/>
          </a:xfrm>
          <a:prstGeom prst="rect">
            <a:avLst/>
          </a:prstGeom>
        </p:spPr>
      </p:pic>
    </p:spTree>
    <p:extLst>
      <p:ext uri="{BB962C8B-B14F-4D97-AF65-F5344CB8AC3E}">
        <p14:creationId xmlns:p14="http://schemas.microsoft.com/office/powerpoint/2010/main" val="31889772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nterior Option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1CBE95-A4EF-4CF7-8FB3-0B9582866005}"/>
              </a:ext>
            </a:extLst>
          </p:cNvPr>
          <p:cNvSpPr>
            <a:spLocks noGrp="1"/>
          </p:cNvSpPr>
          <p:nvPr userDrawn="1">
            <p:ph idx="1"/>
          </p:nvPr>
        </p:nvSpPr>
        <p:spPr>
          <a:xfrm>
            <a:off x="612251" y="1276184"/>
            <a:ext cx="10972799" cy="4277451"/>
          </a:xfrm>
          <a:prstGeom prst="rect">
            <a:avLst/>
          </a:prstGeom>
        </p:spPr>
        <p:txBody>
          <a:bodyPr/>
          <a:lstStyle>
            <a:lvl4pPr>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itle Placeholder 1">
            <a:extLst>
              <a:ext uri="{FF2B5EF4-FFF2-40B4-BE49-F238E27FC236}">
                <a16:creationId xmlns:a16="http://schemas.microsoft.com/office/drawing/2014/main" id="{941BD6FB-05C1-4128-9336-5E01476D44C7}"/>
              </a:ext>
            </a:extLst>
          </p:cNvPr>
          <p:cNvSpPr>
            <a:spLocks noGrp="1"/>
          </p:cNvSpPr>
          <p:nvPr userDrawn="1">
            <p:ph type="title"/>
          </p:nvPr>
        </p:nvSpPr>
        <p:spPr>
          <a:xfrm>
            <a:off x="612251" y="365125"/>
            <a:ext cx="10972799" cy="536027"/>
          </a:xfrm>
          <a:prstGeom prst="rect">
            <a:avLst/>
          </a:prstGeom>
        </p:spPr>
        <p:txBody>
          <a:bodyPr vert="horz" lIns="91440" tIns="45720" rIns="91440" bIns="45720" rtlCol="0" anchor="ctr">
            <a:noAutofit/>
          </a:bodyPr>
          <a:lstStyle/>
          <a:p>
            <a:r>
              <a:rPr lang="en-US" dirty="0"/>
              <a:t>Click to edit Master title style</a:t>
            </a:r>
          </a:p>
        </p:txBody>
      </p:sp>
      <p:grpSp>
        <p:nvGrpSpPr>
          <p:cNvPr id="2" name="Group 1">
            <a:extLst>
              <a:ext uri="{FF2B5EF4-FFF2-40B4-BE49-F238E27FC236}">
                <a16:creationId xmlns:a16="http://schemas.microsoft.com/office/drawing/2014/main" id="{9FAEED62-E9F4-47E3-9726-AF439E381EF5}"/>
              </a:ext>
            </a:extLst>
          </p:cNvPr>
          <p:cNvGrpSpPr/>
          <p:nvPr userDrawn="1"/>
        </p:nvGrpSpPr>
        <p:grpSpPr>
          <a:xfrm>
            <a:off x="-11583" y="5725633"/>
            <a:ext cx="12206916" cy="1137683"/>
            <a:chOff x="-11583" y="5725633"/>
            <a:chExt cx="12206916" cy="1137683"/>
          </a:xfrm>
        </p:grpSpPr>
        <p:sp>
          <p:nvSpPr>
            <p:cNvPr id="15" name="Freeform: Shape 14">
              <a:extLst>
                <a:ext uri="{FF2B5EF4-FFF2-40B4-BE49-F238E27FC236}">
                  <a16:creationId xmlns:a16="http://schemas.microsoft.com/office/drawing/2014/main" id="{79552886-F0FB-4CD5-B190-7AE24155EE40}"/>
                </a:ext>
              </a:extLst>
            </p:cNvPr>
            <p:cNvSpPr/>
            <p:nvPr userDrawn="1"/>
          </p:nvSpPr>
          <p:spPr>
            <a:xfrm>
              <a:off x="0" y="5725633"/>
              <a:ext cx="12190228" cy="1137683"/>
            </a:xfrm>
            <a:custGeom>
              <a:avLst/>
              <a:gdLst>
                <a:gd name="connsiteX0" fmla="*/ 0 w 12190228"/>
                <a:gd name="connsiteY0" fmla="*/ 802758 h 1137683"/>
                <a:gd name="connsiteX1" fmla="*/ 0 w 12190228"/>
                <a:gd name="connsiteY1" fmla="*/ 1137683 h 1137683"/>
                <a:gd name="connsiteX2" fmla="*/ 12190228 w 12190228"/>
                <a:gd name="connsiteY2" fmla="*/ 1132367 h 1137683"/>
                <a:gd name="connsiteX3" fmla="*/ 12190228 w 12190228"/>
                <a:gd name="connsiteY3" fmla="*/ 0 h 1137683"/>
                <a:gd name="connsiteX4" fmla="*/ 0 w 12190228"/>
                <a:gd name="connsiteY4" fmla="*/ 802758 h 1137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228" h="1137683">
                  <a:moveTo>
                    <a:pt x="0" y="802758"/>
                  </a:moveTo>
                  <a:lnTo>
                    <a:pt x="0" y="1137683"/>
                  </a:lnTo>
                  <a:lnTo>
                    <a:pt x="12190228" y="1132367"/>
                  </a:lnTo>
                  <a:lnTo>
                    <a:pt x="12190228" y="0"/>
                  </a:lnTo>
                  <a:lnTo>
                    <a:pt x="0" y="802758"/>
                  </a:lnTo>
                  <a:close/>
                </a:path>
              </a:pathLst>
            </a:custGeom>
            <a:pattFill prst="wdUpDiag">
              <a:fgClr>
                <a:schemeClr val="tx1"/>
              </a:fgClr>
              <a:bgClr>
                <a:srgbClr val="4B4B4B"/>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C79E44E4-CCF8-4BD9-B1FB-2917EA97ABD0}"/>
                </a:ext>
              </a:extLst>
            </p:cNvPr>
            <p:cNvCxnSpPr>
              <a:cxnSpLocks/>
            </p:cNvCxnSpPr>
            <p:nvPr userDrawn="1"/>
          </p:nvCxnSpPr>
          <p:spPr>
            <a:xfrm flipV="1">
              <a:off x="-11583" y="5738564"/>
              <a:ext cx="12206916" cy="791703"/>
            </a:xfrm>
            <a:prstGeom prst="line">
              <a:avLst/>
            </a:prstGeom>
            <a:ln w="69850"/>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8D380AA-90A4-4AFA-A172-914CB40F96B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380663" y="6264255"/>
              <a:ext cx="3508553" cy="266012"/>
            </a:xfrm>
            <a:prstGeom prst="rect">
              <a:avLst/>
            </a:prstGeom>
          </p:spPr>
        </p:pic>
      </p:grpSp>
    </p:spTree>
    <p:extLst>
      <p:ext uri="{BB962C8B-B14F-4D97-AF65-F5344CB8AC3E}">
        <p14:creationId xmlns:p14="http://schemas.microsoft.com/office/powerpoint/2010/main" val="1528932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ption #4">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8E0CD24-C0F3-45CF-BC0F-4F0899E10C39}"/>
              </a:ext>
            </a:extLst>
          </p:cNvPr>
          <p:cNvGrpSpPr/>
          <p:nvPr userDrawn="1"/>
        </p:nvGrpSpPr>
        <p:grpSpPr>
          <a:xfrm>
            <a:off x="-27655" y="-10574"/>
            <a:ext cx="12247311" cy="6879148"/>
            <a:chOff x="-27655" y="-10574"/>
            <a:chExt cx="12247311" cy="6879148"/>
          </a:xfrm>
        </p:grpSpPr>
        <p:pic>
          <p:nvPicPr>
            <p:cNvPr id="16" name="Picture 15">
              <a:extLst>
                <a:ext uri="{FF2B5EF4-FFF2-40B4-BE49-F238E27FC236}">
                  <a16:creationId xmlns:a16="http://schemas.microsoft.com/office/drawing/2014/main" id="{0E29AA06-6D3A-4D07-952E-660DEBE4ED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85" y="-10574"/>
              <a:ext cx="12191999" cy="6857999"/>
            </a:xfrm>
            <a:prstGeom prst="rect">
              <a:avLst/>
            </a:prstGeom>
          </p:spPr>
        </p:pic>
        <p:pic>
          <p:nvPicPr>
            <p:cNvPr id="17" name="Graphic 4">
              <a:extLst>
                <a:ext uri="{FF2B5EF4-FFF2-40B4-BE49-F238E27FC236}">
                  <a16:creationId xmlns:a16="http://schemas.microsoft.com/office/drawing/2014/main" id="{83DBF3D3-5FEE-4661-A4CE-6AD60AC077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788322" y="397207"/>
              <a:ext cx="3518190" cy="6098196"/>
            </a:xfrm>
            <a:prstGeom prst="rect">
              <a:avLst/>
            </a:prstGeom>
          </p:spPr>
        </p:pic>
        <p:sp>
          <p:nvSpPr>
            <p:cNvPr id="18" name="Rectangle 3">
              <a:extLst>
                <a:ext uri="{FF2B5EF4-FFF2-40B4-BE49-F238E27FC236}">
                  <a16:creationId xmlns:a16="http://schemas.microsoft.com/office/drawing/2014/main" id="{1E5A49B3-DBAD-4CC2-82A5-CEC4E2770834}"/>
                </a:ext>
              </a:extLst>
            </p:cNvPr>
            <p:cNvSpPr/>
            <p:nvPr userDrawn="1"/>
          </p:nvSpPr>
          <p:spPr>
            <a:xfrm>
              <a:off x="-27655" y="5706842"/>
              <a:ext cx="12247311" cy="1161732"/>
            </a:xfrm>
            <a:custGeom>
              <a:avLst/>
              <a:gdLst>
                <a:gd name="connsiteX0" fmla="*/ 0 w 12206916"/>
                <a:gd name="connsiteY0" fmla="*/ 0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0 w 12206916"/>
                <a:gd name="connsiteY4" fmla="*/ 0 h 1119436"/>
                <a:gd name="connsiteX0" fmla="*/ 12085 w 12206916"/>
                <a:gd name="connsiteY0" fmla="*/ 809667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12085 w 12206916"/>
                <a:gd name="connsiteY4" fmla="*/ 809667 h 1119436"/>
                <a:gd name="connsiteX0" fmla="*/ 0 w 12210944"/>
                <a:gd name="connsiteY0" fmla="*/ 789526 h 1119436"/>
                <a:gd name="connsiteX1" fmla="*/ 12210944 w 12210944"/>
                <a:gd name="connsiteY1" fmla="*/ 0 h 1119436"/>
                <a:gd name="connsiteX2" fmla="*/ 12210944 w 12210944"/>
                <a:gd name="connsiteY2" fmla="*/ 1119436 h 1119436"/>
                <a:gd name="connsiteX3" fmla="*/ 4028 w 12210944"/>
                <a:gd name="connsiteY3" fmla="*/ 1119436 h 1119436"/>
                <a:gd name="connsiteX4" fmla="*/ 0 w 12210944"/>
                <a:gd name="connsiteY4" fmla="*/ 789526 h 111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944" h="1119436">
                  <a:moveTo>
                    <a:pt x="0" y="789526"/>
                  </a:moveTo>
                  <a:lnTo>
                    <a:pt x="12210944" y="0"/>
                  </a:lnTo>
                  <a:lnTo>
                    <a:pt x="12210944" y="1119436"/>
                  </a:lnTo>
                  <a:lnTo>
                    <a:pt x="4028" y="1119436"/>
                  </a:lnTo>
                  <a:cubicBezTo>
                    <a:pt x="2685" y="1009466"/>
                    <a:pt x="1343" y="899496"/>
                    <a:pt x="0" y="789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Arial Nova Light" panose="020B0304020202020204" pitchFamily="34" charset="0"/>
              </a:endParaRPr>
            </a:p>
          </p:txBody>
        </p:sp>
        <p:cxnSp>
          <p:nvCxnSpPr>
            <p:cNvPr id="19" name="Straight Connector 18">
              <a:extLst>
                <a:ext uri="{FF2B5EF4-FFF2-40B4-BE49-F238E27FC236}">
                  <a16:creationId xmlns:a16="http://schemas.microsoft.com/office/drawing/2014/main" id="{E6693E63-0EB0-462D-9D60-779BCBBDAC39}"/>
                </a:ext>
              </a:extLst>
            </p:cNvPr>
            <p:cNvCxnSpPr>
              <a:cxnSpLocks/>
              <a:endCxn id="18" idx="1"/>
            </p:cNvCxnSpPr>
            <p:nvPr userDrawn="1"/>
          </p:nvCxnSpPr>
          <p:spPr>
            <a:xfrm flipV="1">
              <a:off x="-27655" y="5706842"/>
              <a:ext cx="12247311" cy="791704"/>
            </a:xfrm>
            <a:prstGeom prst="line">
              <a:avLst/>
            </a:prstGeom>
            <a:ln w="69850"/>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15461822-B805-4D0D-9112-702AB930A22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011112" y="6028662"/>
              <a:ext cx="1897243" cy="613479"/>
            </a:xfrm>
            <a:prstGeom prst="rect">
              <a:avLst/>
            </a:prstGeom>
          </p:spPr>
        </p:pic>
      </p:grpSp>
      <p:sp>
        <p:nvSpPr>
          <p:cNvPr id="6" name="Title 1">
            <a:extLst>
              <a:ext uri="{FF2B5EF4-FFF2-40B4-BE49-F238E27FC236}">
                <a16:creationId xmlns:a16="http://schemas.microsoft.com/office/drawing/2014/main" id="{B892C917-8786-4439-86C9-48A790EF3645}"/>
              </a:ext>
            </a:extLst>
          </p:cNvPr>
          <p:cNvSpPr>
            <a:spLocks noGrp="1"/>
          </p:cNvSpPr>
          <p:nvPr userDrawn="1">
            <p:ph type="ctrTitle" hasCustomPrompt="1"/>
          </p:nvPr>
        </p:nvSpPr>
        <p:spPr>
          <a:xfrm>
            <a:off x="504461" y="674252"/>
            <a:ext cx="6335954" cy="2006784"/>
          </a:xfrm>
          <a:prstGeom prst="rect">
            <a:avLst/>
          </a:prstGeom>
          <a:ln>
            <a:noFill/>
          </a:ln>
        </p:spPr>
        <p:txBody>
          <a:bodyPr anchor="b"/>
          <a:lstStyle>
            <a:lvl1pPr marL="0" indent="0">
              <a:lnSpc>
                <a:spcPct val="100000"/>
              </a:lnSpc>
              <a:defRPr sz="4400" baseline="0">
                <a:solidFill>
                  <a:schemeClr val="bg1"/>
                </a:solidFill>
              </a:defRPr>
            </a:lvl1pPr>
          </a:lstStyle>
          <a:p>
            <a:r>
              <a:rPr lang="en-US" dirty="0"/>
              <a:t>44pt headline,</a:t>
            </a:r>
            <a:br>
              <a:rPr lang="en-US" dirty="0"/>
            </a:br>
            <a:r>
              <a:rPr lang="en-US" dirty="0"/>
              <a:t>three lines max</a:t>
            </a:r>
            <a:br>
              <a:rPr lang="en-US" dirty="0"/>
            </a:br>
            <a:endParaRPr lang="en-US" dirty="0"/>
          </a:p>
        </p:txBody>
      </p:sp>
      <p:sp>
        <p:nvSpPr>
          <p:cNvPr id="7" name="Text Placeholder 25">
            <a:extLst>
              <a:ext uri="{FF2B5EF4-FFF2-40B4-BE49-F238E27FC236}">
                <a16:creationId xmlns:a16="http://schemas.microsoft.com/office/drawing/2014/main" id="{7600165A-F42F-4D95-9825-6D89155AC4C9}"/>
              </a:ext>
            </a:extLst>
          </p:cNvPr>
          <p:cNvSpPr>
            <a:spLocks noGrp="1"/>
          </p:cNvSpPr>
          <p:nvPr userDrawn="1">
            <p:ph type="body" sz="quarter" idx="10" hasCustomPrompt="1"/>
          </p:nvPr>
        </p:nvSpPr>
        <p:spPr>
          <a:xfrm>
            <a:off x="504461" y="3833477"/>
            <a:ext cx="2590800" cy="355609"/>
          </a:xfrm>
          <a:prstGeom prst="rect">
            <a:avLst/>
          </a:prstGeom>
        </p:spPr>
        <p:txBody>
          <a:bodyPr lIns="0" tIns="0" rIns="0" bIns="0" anchor="t">
            <a:noAutofit/>
          </a:bodyPr>
          <a:lstStyle>
            <a:lvl1pPr marL="119063" indent="0">
              <a:lnSpc>
                <a:spcPct val="100000"/>
              </a:lnSpc>
              <a:buNone/>
              <a:defRPr sz="1800">
                <a:solidFill>
                  <a:schemeClr val="bg1"/>
                </a:solidFill>
                <a:latin typeface="Arial Nova Light" panose="020B0304020202020204" pitchFamily="34" charset="0"/>
                <a:cs typeface="Arial" panose="020B0604020202020204" pitchFamily="34" charset="0"/>
              </a:defRPr>
            </a:lvl1pPr>
          </a:lstStyle>
          <a:p>
            <a:pPr lvl="0"/>
            <a:r>
              <a:rPr lang="en-US" dirty="0"/>
              <a:t>Month X, XXXX</a:t>
            </a:r>
          </a:p>
        </p:txBody>
      </p:sp>
      <p:sp>
        <p:nvSpPr>
          <p:cNvPr id="8" name="Text Placeholder 28">
            <a:extLst>
              <a:ext uri="{FF2B5EF4-FFF2-40B4-BE49-F238E27FC236}">
                <a16:creationId xmlns:a16="http://schemas.microsoft.com/office/drawing/2014/main" id="{7D842A3E-1DC0-40A3-84DB-BFE03A2B2C81}"/>
              </a:ext>
            </a:extLst>
          </p:cNvPr>
          <p:cNvSpPr>
            <a:spLocks noGrp="1"/>
          </p:cNvSpPr>
          <p:nvPr userDrawn="1">
            <p:ph type="body" sz="quarter" idx="11" hasCustomPrompt="1"/>
          </p:nvPr>
        </p:nvSpPr>
        <p:spPr>
          <a:xfrm>
            <a:off x="504460" y="2838453"/>
            <a:ext cx="6335953" cy="732061"/>
          </a:xfrm>
          <a:prstGeom prst="rect">
            <a:avLst/>
          </a:prstGeom>
        </p:spPr>
        <p:txBody>
          <a:bodyPr wrap="square" lIns="0" tIns="0" rIns="0" bIns="0" anchor="t">
            <a:noAutofit/>
          </a:bodyPr>
          <a:lstStyle>
            <a:lvl1pPr marL="119063" indent="0">
              <a:lnSpc>
                <a:spcPct val="100000"/>
              </a:lnSpc>
              <a:spcBef>
                <a:spcPts val="0"/>
              </a:spcBef>
              <a:buNone/>
              <a:defRPr sz="2400" baseline="0">
                <a:solidFill>
                  <a:schemeClr val="bg1"/>
                </a:solidFill>
              </a:defRPr>
            </a:lvl1pPr>
          </a:lstStyle>
          <a:p>
            <a:pPr lvl="0"/>
            <a:r>
              <a:rPr lang="en-US" dirty="0"/>
              <a:t>24pt subhead two lines max</a:t>
            </a:r>
          </a:p>
          <a:p>
            <a:pPr lvl="0"/>
            <a:endParaRPr lang="en-US" dirty="0"/>
          </a:p>
        </p:txBody>
      </p:sp>
    </p:spTree>
    <p:extLst>
      <p:ext uri="{BB962C8B-B14F-4D97-AF65-F5344CB8AC3E}">
        <p14:creationId xmlns:p14="http://schemas.microsoft.com/office/powerpoint/2010/main" val="27798168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nterior - Title Only">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5CF88680-327D-4358-AC63-3EFDAAC06D6E}"/>
              </a:ext>
            </a:extLst>
          </p:cNvPr>
          <p:cNvSpPr>
            <a:spLocks noGrp="1"/>
          </p:cNvSpPr>
          <p:nvPr>
            <p:ph type="title"/>
          </p:nvPr>
        </p:nvSpPr>
        <p:spPr>
          <a:xfrm>
            <a:off x="612251" y="365125"/>
            <a:ext cx="10972799" cy="536027"/>
          </a:xfrm>
          <a:prstGeom prst="rect">
            <a:avLst/>
          </a:prstGeom>
        </p:spPr>
        <p:txBody>
          <a:bodyPr vert="horz" lIns="91440" tIns="45720" rIns="91440" bIns="45720" rtlCol="0" anchor="ctr">
            <a:noAutofit/>
          </a:bodyPr>
          <a:lstStyle/>
          <a:p>
            <a:r>
              <a:rPr lang="en-US" dirty="0"/>
              <a:t>Click to edit Master title style</a:t>
            </a:r>
          </a:p>
        </p:txBody>
      </p:sp>
      <p:pic>
        <p:nvPicPr>
          <p:cNvPr id="4" name="Picture 3">
            <a:extLst>
              <a:ext uri="{FF2B5EF4-FFF2-40B4-BE49-F238E27FC236}">
                <a16:creationId xmlns:a16="http://schemas.microsoft.com/office/drawing/2014/main" id="{A4DF5249-8050-4C03-A027-484B9AD6619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361524" y="6264255"/>
            <a:ext cx="3546832" cy="266012"/>
          </a:xfrm>
          <a:prstGeom prst="rect">
            <a:avLst/>
          </a:prstGeom>
        </p:spPr>
      </p:pic>
    </p:spTree>
    <p:extLst>
      <p:ext uri="{BB962C8B-B14F-4D97-AF65-F5344CB8AC3E}">
        <p14:creationId xmlns:p14="http://schemas.microsoft.com/office/powerpoint/2010/main" val="21446801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Option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86EF43-965D-45A3-9D74-65F28C4ACB5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361524" y="6264255"/>
            <a:ext cx="3546832" cy="266012"/>
          </a:xfrm>
          <a:prstGeom prst="rect">
            <a:avLst/>
          </a:prstGeom>
        </p:spPr>
      </p:pic>
    </p:spTree>
    <p:extLst>
      <p:ext uri="{BB962C8B-B14F-4D97-AF65-F5344CB8AC3E}">
        <p14:creationId xmlns:p14="http://schemas.microsoft.com/office/powerpoint/2010/main" val="23867801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Option #2">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C18ED4D-A9C5-4D43-9528-90417730B8FA}"/>
              </a:ext>
            </a:extLst>
          </p:cNvPr>
          <p:cNvGrpSpPr/>
          <p:nvPr userDrawn="1"/>
        </p:nvGrpSpPr>
        <p:grpSpPr>
          <a:xfrm>
            <a:off x="-11583" y="5725633"/>
            <a:ext cx="12206916" cy="1137683"/>
            <a:chOff x="-11583" y="5725633"/>
            <a:chExt cx="12206916" cy="1137683"/>
          </a:xfrm>
        </p:grpSpPr>
        <p:sp>
          <p:nvSpPr>
            <p:cNvPr id="7" name="Freeform: Shape 6">
              <a:extLst>
                <a:ext uri="{FF2B5EF4-FFF2-40B4-BE49-F238E27FC236}">
                  <a16:creationId xmlns:a16="http://schemas.microsoft.com/office/drawing/2014/main" id="{38E35886-EC41-40FA-A3F0-1513289B5E84}"/>
                </a:ext>
              </a:extLst>
            </p:cNvPr>
            <p:cNvSpPr/>
            <p:nvPr userDrawn="1"/>
          </p:nvSpPr>
          <p:spPr>
            <a:xfrm>
              <a:off x="0" y="5725633"/>
              <a:ext cx="12190228" cy="1137683"/>
            </a:xfrm>
            <a:custGeom>
              <a:avLst/>
              <a:gdLst>
                <a:gd name="connsiteX0" fmla="*/ 0 w 12190228"/>
                <a:gd name="connsiteY0" fmla="*/ 802758 h 1137683"/>
                <a:gd name="connsiteX1" fmla="*/ 0 w 12190228"/>
                <a:gd name="connsiteY1" fmla="*/ 1137683 h 1137683"/>
                <a:gd name="connsiteX2" fmla="*/ 12190228 w 12190228"/>
                <a:gd name="connsiteY2" fmla="*/ 1132367 h 1137683"/>
                <a:gd name="connsiteX3" fmla="*/ 12190228 w 12190228"/>
                <a:gd name="connsiteY3" fmla="*/ 0 h 1137683"/>
                <a:gd name="connsiteX4" fmla="*/ 0 w 12190228"/>
                <a:gd name="connsiteY4" fmla="*/ 802758 h 1137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228" h="1137683">
                  <a:moveTo>
                    <a:pt x="0" y="802758"/>
                  </a:moveTo>
                  <a:lnTo>
                    <a:pt x="0" y="1137683"/>
                  </a:lnTo>
                  <a:lnTo>
                    <a:pt x="12190228" y="1132367"/>
                  </a:lnTo>
                  <a:lnTo>
                    <a:pt x="12190228" y="0"/>
                  </a:lnTo>
                  <a:lnTo>
                    <a:pt x="0" y="802758"/>
                  </a:lnTo>
                  <a:close/>
                </a:path>
              </a:pathLst>
            </a:custGeom>
            <a:pattFill prst="wdUpDiag">
              <a:fgClr>
                <a:schemeClr val="tx1"/>
              </a:fgClr>
              <a:bgClr>
                <a:srgbClr val="4B4B4B"/>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789E06C9-F43D-4BE4-B273-EC7B07BE0D00}"/>
                </a:ext>
              </a:extLst>
            </p:cNvPr>
            <p:cNvCxnSpPr>
              <a:cxnSpLocks/>
            </p:cNvCxnSpPr>
            <p:nvPr userDrawn="1"/>
          </p:nvCxnSpPr>
          <p:spPr>
            <a:xfrm flipV="1">
              <a:off x="-11583" y="5738564"/>
              <a:ext cx="12206916" cy="791703"/>
            </a:xfrm>
            <a:prstGeom prst="line">
              <a:avLst/>
            </a:prstGeom>
            <a:ln w="69850"/>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4BEBEDFE-EDD7-4122-B7D1-FC7D14C4C41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380663" y="6264255"/>
              <a:ext cx="3508553" cy="266012"/>
            </a:xfrm>
            <a:prstGeom prst="rect">
              <a:avLst/>
            </a:prstGeom>
          </p:spPr>
        </p:pic>
      </p:grpSp>
    </p:spTree>
    <p:extLst>
      <p:ext uri="{BB962C8B-B14F-4D97-AF65-F5344CB8AC3E}">
        <p14:creationId xmlns:p14="http://schemas.microsoft.com/office/powerpoint/2010/main" val="36318965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nterior - Two Column">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1D36F34E-011A-4149-835B-059C3FD9DAAD}"/>
              </a:ext>
            </a:extLst>
          </p:cNvPr>
          <p:cNvSpPr>
            <a:spLocks noGrp="1"/>
          </p:cNvSpPr>
          <p:nvPr>
            <p:ph type="title"/>
          </p:nvPr>
        </p:nvSpPr>
        <p:spPr>
          <a:xfrm>
            <a:off x="612251" y="365125"/>
            <a:ext cx="10972799" cy="536027"/>
          </a:xfrm>
          <a:prstGeom prst="rect">
            <a:avLst/>
          </a:prstGeom>
        </p:spPr>
        <p:txBody>
          <a:bodyPr vert="horz" lIns="91440" tIns="45720" rIns="91440" bIns="45720" rtlCol="0" anchor="ctr">
            <a:noAutofit/>
          </a:bodyPr>
          <a:lstStyle/>
          <a:p>
            <a:r>
              <a:rPr lang="en-US" dirty="0"/>
              <a:t>Click to edit Master title style</a:t>
            </a:r>
          </a:p>
        </p:txBody>
      </p:sp>
      <p:sp>
        <p:nvSpPr>
          <p:cNvPr id="7" name="Content Placeholder 2">
            <a:extLst>
              <a:ext uri="{FF2B5EF4-FFF2-40B4-BE49-F238E27FC236}">
                <a16:creationId xmlns:a16="http://schemas.microsoft.com/office/drawing/2014/main" id="{84A3E0F9-1892-4308-9354-A04AFA7F57F5}"/>
              </a:ext>
            </a:extLst>
          </p:cNvPr>
          <p:cNvSpPr>
            <a:spLocks noGrp="1"/>
          </p:cNvSpPr>
          <p:nvPr>
            <p:ph sz="half" idx="1"/>
          </p:nvPr>
        </p:nvSpPr>
        <p:spPr>
          <a:xfrm>
            <a:off x="612252" y="1308847"/>
            <a:ext cx="5407548" cy="4226859"/>
          </a:xfrm>
          <a:prstGeom prst="rect">
            <a:avLst/>
          </a:prstGeom>
        </p:spPr>
        <p:txBody>
          <a:bodyPr/>
          <a:lstStyle>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Content Placeholder 3">
            <a:extLst>
              <a:ext uri="{FF2B5EF4-FFF2-40B4-BE49-F238E27FC236}">
                <a16:creationId xmlns:a16="http://schemas.microsoft.com/office/drawing/2014/main" id="{0B1F217B-F130-401C-A289-F8F611F3B726}"/>
              </a:ext>
            </a:extLst>
          </p:cNvPr>
          <p:cNvSpPr>
            <a:spLocks noGrp="1"/>
          </p:cNvSpPr>
          <p:nvPr>
            <p:ph sz="half" idx="2"/>
          </p:nvPr>
        </p:nvSpPr>
        <p:spPr>
          <a:xfrm>
            <a:off x="6194612" y="1308847"/>
            <a:ext cx="5385136" cy="4226859"/>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0" name="Picture 9">
            <a:extLst>
              <a:ext uri="{FF2B5EF4-FFF2-40B4-BE49-F238E27FC236}">
                <a16:creationId xmlns:a16="http://schemas.microsoft.com/office/drawing/2014/main" id="{CD550501-C8D6-42AD-8E73-37EDEBB947F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361524" y="6264255"/>
            <a:ext cx="3546832" cy="266012"/>
          </a:xfrm>
          <a:prstGeom prst="rect">
            <a:avLst/>
          </a:prstGeom>
        </p:spPr>
      </p:pic>
    </p:spTree>
    <p:extLst>
      <p:ext uri="{BB962C8B-B14F-4D97-AF65-F5344CB8AC3E}">
        <p14:creationId xmlns:p14="http://schemas.microsoft.com/office/powerpoint/2010/main" val="1907633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nterior - Two Column Option #2">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8E19781-4955-4DED-8967-76708B5DE141}"/>
              </a:ext>
            </a:extLst>
          </p:cNvPr>
          <p:cNvSpPr>
            <a:spLocks noGrp="1"/>
          </p:cNvSpPr>
          <p:nvPr>
            <p:ph sz="half" idx="1"/>
          </p:nvPr>
        </p:nvSpPr>
        <p:spPr>
          <a:xfrm>
            <a:off x="612252" y="1308847"/>
            <a:ext cx="5407548" cy="4226859"/>
          </a:xfrm>
          <a:prstGeom prst="rect">
            <a:avLst/>
          </a:prstGeom>
        </p:spPr>
        <p:txBody>
          <a:bodyPr/>
          <a:lstStyle>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Content Placeholder 3">
            <a:extLst>
              <a:ext uri="{FF2B5EF4-FFF2-40B4-BE49-F238E27FC236}">
                <a16:creationId xmlns:a16="http://schemas.microsoft.com/office/drawing/2014/main" id="{5A16DAD0-0F9A-49F1-AF70-C0B0555CF923}"/>
              </a:ext>
            </a:extLst>
          </p:cNvPr>
          <p:cNvSpPr>
            <a:spLocks noGrp="1"/>
          </p:cNvSpPr>
          <p:nvPr>
            <p:ph sz="half" idx="2"/>
          </p:nvPr>
        </p:nvSpPr>
        <p:spPr>
          <a:xfrm>
            <a:off x="6194612" y="1308847"/>
            <a:ext cx="5385136" cy="4226859"/>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Title Placeholder 1">
            <a:extLst>
              <a:ext uri="{FF2B5EF4-FFF2-40B4-BE49-F238E27FC236}">
                <a16:creationId xmlns:a16="http://schemas.microsoft.com/office/drawing/2014/main" id="{AEC00073-7315-4EAB-9ACF-FF19B2EE09A6}"/>
              </a:ext>
            </a:extLst>
          </p:cNvPr>
          <p:cNvSpPr>
            <a:spLocks noGrp="1"/>
          </p:cNvSpPr>
          <p:nvPr>
            <p:ph type="title"/>
          </p:nvPr>
        </p:nvSpPr>
        <p:spPr>
          <a:xfrm>
            <a:off x="612251" y="365125"/>
            <a:ext cx="10972799" cy="536027"/>
          </a:xfrm>
          <a:prstGeom prst="rect">
            <a:avLst/>
          </a:prstGeom>
        </p:spPr>
        <p:txBody>
          <a:bodyPr vert="horz" lIns="91440" tIns="45720" rIns="91440" bIns="45720" rtlCol="0" anchor="ctr">
            <a:noAutofit/>
          </a:bodyPr>
          <a:lstStyle/>
          <a:p>
            <a:r>
              <a:rPr lang="en-US" dirty="0"/>
              <a:t>Click to edit Master title style</a:t>
            </a:r>
          </a:p>
        </p:txBody>
      </p:sp>
      <p:grpSp>
        <p:nvGrpSpPr>
          <p:cNvPr id="12" name="Group 11">
            <a:extLst>
              <a:ext uri="{FF2B5EF4-FFF2-40B4-BE49-F238E27FC236}">
                <a16:creationId xmlns:a16="http://schemas.microsoft.com/office/drawing/2014/main" id="{6650F259-8C51-4E34-81BF-9F06CE797E5D}"/>
              </a:ext>
            </a:extLst>
          </p:cNvPr>
          <p:cNvGrpSpPr/>
          <p:nvPr userDrawn="1"/>
        </p:nvGrpSpPr>
        <p:grpSpPr>
          <a:xfrm>
            <a:off x="-11583" y="5725633"/>
            <a:ext cx="12206916" cy="1137683"/>
            <a:chOff x="-11583" y="5725633"/>
            <a:chExt cx="12206916" cy="1137683"/>
          </a:xfrm>
        </p:grpSpPr>
        <p:sp>
          <p:nvSpPr>
            <p:cNvPr id="14" name="Freeform: Shape 13">
              <a:extLst>
                <a:ext uri="{FF2B5EF4-FFF2-40B4-BE49-F238E27FC236}">
                  <a16:creationId xmlns:a16="http://schemas.microsoft.com/office/drawing/2014/main" id="{9986D7CE-0B54-4A70-B8D9-8F49A72C78C9}"/>
                </a:ext>
              </a:extLst>
            </p:cNvPr>
            <p:cNvSpPr/>
            <p:nvPr userDrawn="1"/>
          </p:nvSpPr>
          <p:spPr>
            <a:xfrm>
              <a:off x="0" y="5725633"/>
              <a:ext cx="12190228" cy="1137683"/>
            </a:xfrm>
            <a:custGeom>
              <a:avLst/>
              <a:gdLst>
                <a:gd name="connsiteX0" fmla="*/ 0 w 12190228"/>
                <a:gd name="connsiteY0" fmla="*/ 802758 h 1137683"/>
                <a:gd name="connsiteX1" fmla="*/ 0 w 12190228"/>
                <a:gd name="connsiteY1" fmla="*/ 1137683 h 1137683"/>
                <a:gd name="connsiteX2" fmla="*/ 12190228 w 12190228"/>
                <a:gd name="connsiteY2" fmla="*/ 1132367 h 1137683"/>
                <a:gd name="connsiteX3" fmla="*/ 12190228 w 12190228"/>
                <a:gd name="connsiteY3" fmla="*/ 0 h 1137683"/>
                <a:gd name="connsiteX4" fmla="*/ 0 w 12190228"/>
                <a:gd name="connsiteY4" fmla="*/ 802758 h 1137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228" h="1137683">
                  <a:moveTo>
                    <a:pt x="0" y="802758"/>
                  </a:moveTo>
                  <a:lnTo>
                    <a:pt x="0" y="1137683"/>
                  </a:lnTo>
                  <a:lnTo>
                    <a:pt x="12190228" y="1132367"/>
                  </a:lnTo>
                  <a:lnTo>
                    <a:pt x="12190228" y="0"/>
                  </a:lnTo>
                  <a:lnTo>
                    <a:pt x="0" y="802758"/>
                  </a:lnTo>
                  <a:close/>
                </a:path>
              </a:pathLst>
            </a:custGeom>
            <a:pattFill prst="wdUpDiag">
              <a:fgClr>
                <a:schemeClr val="tx1"/>
              </a:fgClr>
              <a:bgClr>
                <a:srgbClr val="4B4B4B"/>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8B42611B-7BA8-4AD4-8664-F3F17641EA10}"/>
                </a:ext>
              </a:extLst>
            </p:cNvPr>
            <p:cNvCxnSpPr>
              <a:cxnSpLocks/>
            </p:cNvCxnSpPr>
            <p:nvPr userDrawn="1"/>
          </p:nvCxnSpPr>
          <p:spPr>
            <a:xfrm flipV="1">
              <a:off x="-11583" y="5738564"/>
              <a:ext cx="12206916" cy="791703"/>
            </a:xfrm>
            <a:prstGeom prst="line">
              <a:avLst/>
            </a:prstGeom>
            <a:ln w="69850"/>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56EC232B-01D5-4F1A-AC04-13D249D3DA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380663" y="6264255"/>
              <a:ext cx="3508553" cy="266012"/>
            </a:xfrm>
            <a:prstGeom prst="rect">
              <a:avLst/>
            </a:prstGeom>
          </p:spPr>
        </p:pic>
      </p:grpSp>
    </p:spTree>
    <p:extLst>
      <p:ext uri="{BB962C8B-B14F-4D97-AF65-F5344CB8AC3E}">
        <p14:creationId xmlns:p14="http://schemas.microsoft.com/office/powerpoint/2010/main" val="33758635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estions - photo bkg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5A08FE3-13AC-4FCF-901B-3F9AA05A54DC}"/>
              </a:ext>
            </a:extLst>
          </p:cNvPr>
          <p:cNvGrpSpPr/>
          <p:nvPr userDrawn="1"/>
        </p:nvGrpSpPr>
        <p:grpSpPr>
          <a:xfrm>
            <a:off x="-25771" y="0"/>
            <a:ext cx="12247311" cy="6879148"/>
            <a:chOff x="-25771" y="0"/>
            <a:chExt cx="12247311" cy="6879148"/>
          </a:xfrm>
        </p:grpSpPr>
        <p:pic>
          <p:nvPicPr>
            <p:cNvPr id="8" name="Picture 7">
              <a:extLst>
                <a:ext uri="{FF2B5EF4-FFF2-40B4-BE49-F238E27FC236}">
                  <a16:creationId xmlns:a16="http://schemas.microsoft.com/office/drawing/2014/main" id="{1699A9B9-B9BC-4B62-8203-AA97E9ED01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p:spPr>
        </p:pic>
        <p:sp>
          <p:nvSpPr>
            <p:cNvPr id="12" name="Rectangle 3">
              <a:extLst>
                <a:ext uri="{FF2B5EF4-FFF2-40B4-BE49-F238E27FC236}">
                  <a16:creationId xmlns:a16="http://schemas.microsoft.com/office/drawing/2014/main" id="{1A6BFAD4-F8E5-47A7-BCEB-0AB5790178F5}"/>
                </a:ext>
              </a:extLst>
            </p:cNvPr>
            <p:cNvSpPr/>
            <p:nvPr userDrawn="1"/>
          </p:nvSpPr>
          <p:spPr>
            <a:xfrm>
              <a:off x="-25771" y="5717416"/>
              <a:ext cx="12247311" cy="1161732"/>
            </a:xfrm>
            <a:custGeom>
              <a:avLst/>
              <a:gdLst>
                <a:gd name="connsiteX0" fmla="*/ 0 w 12206916"/>
                <a:gd name="connsiteY0" fmla="*/ 0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0 w 12206916"/>
                <a:gd name="connsiteY4" fmla="*/ 0 h 1119436"/>
                <a:gd name="connsiteX0" fmla="*/ 12085 w 12206916"/>
                <a:gd name="connsiteY0" fmla="*/ 809667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12085 w 12206916"/>
                <a:gd name="connsiteY4" fmla="*/ 809667 h 1119436"/>
                <a:gd name="connsiteX0" fmla="*/ 0 w 12210944"/>
                <a:gd name="connsiteY0" fmla="*/ 789526 h 1119436"/>
                <a:gd name="connsiteX1" fmla="*/ 12210944 w 12210944"/>
                <a:gd name="connsiteY1" fmla="*/ 0 h 1119436"/>
                <a:gd name="connsiteX2" fmla="*/ 12210944 w 12210944"/>
                <a:gd name="connsiteY2" fmla="*/ 1119436 h 1119436"/>
                <a:gd name="connsiteX3" fmla="*/ 4028 w 12210944"/>
                <a:gd name="connsiteY3" fmla="*/ 1119436 h 1119436"/>
                <a:gd name="connsiteX4" fmla="*/ 0 w 12210944"/>
                <a:gd name="connsiteY4" fmla="*/ 789526 h 111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944" h="1119436">
                  <a:moveTo>
                    <a:pt x="0" y="789526"/>
                  </a:moveTo>
                  <a:lnTo>
                    <a:pt x="12210944" y="0"/>
                  </a:lnTo>
                  <a:lnTo>
                    <a:pt x="12210944" y="1119436"/>
                  </a:lnTo>
                  <a:lnTo>
                    <a:pt x="4028" y="1119436"/>
                  </a:lnTo>
                  <a:cubicBezTo>
                    <a:pt x="2685" y="1009466"/>
                    <a:pt x="1343" y="899496"/>
                    <a:pt x="0" y="789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3" name="Straight Connector 12">
              <a:extLst>
                <a:ext uri="{FF2B5EF4-FFF2-40B4-BE49-F238E27FC236}">
                  <a16:creationId xmlns:a16="http://schemas.microsoft.com/office/drawing/2014/main" id="{8F09B2FE-710F-4490-8FDE-02B3A09E4878}"/>
                </a:ext>
              </a:extLst>
            </p:cNvPr>
            <p:cNvCxnSpPr>
              <a:cxnSpLocks/>
              <a:endCxn id="12" idx="1"/>
            </p:cNvCxnSpPr>
            <p:nvPr userDrawn="1"/>
          </p:nvCxnSpPr>
          <p:spPr>
            <a:xfrm flipV="1">
              <a:off x="-25771" y="5717416"/>
              <a:ext cx="12247311" cy="791704"/>
            </a:xfrm>
            <a:prstGeom prst="line">
              <a:avLst/>
            </a:prstGeom>
            <a:ln w="69850"/>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A136125-BD3D-4BAA-A39A-510DD6A40A0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361524" y="6264255"/>
              <a:ext cx="3546832" cy="266012"/>
            </a:xfrm>
            <a:prstGeom prst="rect">
              <a:avLst/>
            </a:prstGeom>
          </p:spPr>
        </p:pic>
      </p:grpSp>
      <p:sp>
        <p:nvSpPr>
          <p:cNvPr id="4" name="TextBox 3">
            <a:extLst>
              <a:ext uri="{FF2B5EF4-FFF2-40B4-BE49-F238E27FC236}">
                <a16:creationId xmlns:a16="http://schemas.microsoft.com/office/drawing/2014/main" id="{DCE563B1-97BD-4922-ADC9-1176083F4624}"/>
              </a:ext>
            </a:extLst>
          </p:cNvPr>
          <p:cNvSpPr txBox="1"/>
          <p:nvPr userDrawn="1"/>
        </p:nvSpPr>
        <p:spPr bwMode="auto">
          <a:xfrm>
            <a:off x="829658" y="968634"/>
            <a:ext cx="511601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rtlCol="0" anchor="b" anchorCtr="0" compatLnSpc="1">
            <a:prstTxWarp prst="textNoShape">
              <a:avLst/>
            </a:prstTxWarp>
            <a:spAutoFit/>
          </a:bodyPr>
          <a:lstStyle/>
          <a:p>
            <a:pPr algn="l"/>
            <a:r>
              <a:rPr lang="en-US" sz="4800" b="1" i="0" kern="1200" baseline="0" dirty="0">
                <a:solidFill>
                  <a:schemeClr val="tx1"/>
                </a:solidFill>
                <a:latin typeface="Arial" panose="020B0604020202020204" pitchFamily="34" charset="0"/>
                <a:ea typeface="Tahoma" panose="020B0604030504040204" pitchFamily="34" charset="0"/>
                <a:cs typeface="Arial" panose="020B0604020202020204" pitchFamily="34" charset="0"/>
              </a:rPr>
              <a:t>Questions?</a:t>
            </a:r>
          </a:p>
        </p:txBody>
      </p:sp>
    </p:spTree>
    <p:extLst>
      <p:ext uri="{BB962C8B-B14F-4D97-AF65-F5344CB8AC3E}">
        <p14:creationId xmlns:p14="http://schemas.microsoft.com/office/powerpoint/2010/main" val="9982687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5A08FE3-13AC-4FCF-901B-3F9AA05A54DC}"/>
              </a:ext>
            </a:extLst>
          </p:cNvPr>
          <p:cNvGrpSpPr/>
          <p:nvPr userDrawn="1"/>
        </p:nvGrpSpPr>
        <p:grpSpPr>
          <a:xfrm>
            <a:off x="-25771" y="0"/>
            <a:ext cx="12247311" cy="6879148"/>
            <a:chOff x="-25771" y="0"/>
            <a:chExt cx="12247311" cy="6879148"/>
          </a:xfrm>
        </p:grpSpPr>
        <p:pic>
          <p:nvPicPr>
            <p:cNvPr id="8" name="Picture 7">
              <a:extLst>
                <a:ext uri="{FF2B5EF4-FFF2-40B4-BE49-F238E27FC236}">
                  <a16:creationId xmlns:a16="http://schemas.microsoft.com/office/drawing/2014/main" id="{1699A9B9-B9BC-4B62-8203-AA97E9ED01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p:spPr>
        </p:pic>
        <p:sp>
          <p:nvSpPr>
            <p:cNvPr id="12" name="Rectangle 3">
              <a:extLst>
                <a:ext uri="{FF2B5EF4-FFF2-40B4-BE49-F238E27FC236}">
                  <a16:creationId xmlns:a16="http://schemas.microsoft.com/office/drawing/2014/main" id="{1A6BFAD4-F8E5-47A7-BCEB-0AB5790178F5}"/>
                </a:ext>
              </a:extLst>
            </p:cNvPr>
            <p:cNvSpPr/>
            <p:nvPr userDrawn="1"/>
          </p:nvSpPr>
          <p:spPr>
            <a:xfrm>
              <a:off x="-25771" y="5717416"/>
              <a:ext cx="12247311" cy="1161732"/>
            </a:xfrm>
            <a:custGeom>
              <a:avLst/>
              <a:gdLst>
                <a:gd name="connsiteX0" fmla="*/ 0 w 12206916"/>
                <a:gd name="connsiteY0" fmla="*/ 0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0 w 12206916"/>
                <a:gd name="connsiteY4" fmla="*/ 0 h 1119436"/>
                <a:gd name="connsiteX0" fmla="*/ 12085 w 12206916"/>
                <a:gd name="connsiteY0" fmla="*/ 809667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12085 w 12206916"/>
                <a:gd name="connsiteY4" fmla="*/ 809667 h 1119436"/>
                <a:gd name="connsiteX0" fmla="*/ 0 w 12210944"/>
                <a:gd name="connsiteY0" fmla="*/ 789526 h 1119436"/>
                <a:gd name="connsiteX1" fmla="*/ 12210944 w 12210944"/>
                <a:gd name="connsiteY1" fmla="*/ 0 h 1119436"/>
                <a:gd name="connsiteX2" fmla="*/ 12210944 w 12210944"/>
                <a:gd name="connsiteY2" fmla="*/ 1119436 h 1119436"/>
                <a:gd name="connsiteX3" fmla="*/ 4028 w 12210944"/>
                <a:gd name="connsiteY3" fmla="*/ 1119436 h 1119436"/>
                <a:gd name="connsiteX4" fmla="*/ 0 w 12210944"/>
                <a:gd name="connsiteY4" fmla="*/ 789526 h 111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944" h="1119436">
                  <a:moveTo>
                    <a:pt x="0" y="789526"/>
                  </a:moveTo>
                  <a:lnTo>
                    <a:pt x="12210944" y="0"/>
                  </a:lnTo>
                  <a:lnTo>
                    <a:pt x="12210944" y="1119436"/>
                  </a:lnTo>
                  <a:lnTo>
                    <a:pt x="4028" y="1119436"/>
                  </a:lnTo>
                  <a:cubicBezTo>
                    <a:pt x="2685" y="1009466"/>
                    <a:pt x="1343" y="899496"/>
                    <a:pt x="0" y="789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3" name="Straight Connector 12">
              <a:extLst>
                <a:ext uri="{FF2B5EF4-FFF2-40B4-BE49-F238E27FC236}">
                  <a16:creationId xmlns:a16="http://schemas.microsoft.com/office/drawing/2014/main" id="{8F09B2FE-710F-4490-8FDE-02B3A09E4878}"/>
                </a:ext>
              </a:extLst>
            </p:cNvPr>
            <p:cNvCxnSpPr>
              <a:cxnSpLocks/>
              <a:endCxn id="12" idx="1"/>
            </p:cNvCxnSpPr>
            <p:nvPr userDrawn="1"/>
          </p:nvCxnSpPr>
          <p:spPr>
            <a:xfrm flipV="1">
              <a:off x="-25771" y="5717416"/>
              <a:ext cx="12247311" cy="791704"/>
            </a:xfrm>
            <a:prstGeom prst="line">
              <a:avLst/>
            </a:prstGeom>
            <a:ln w="69850"/>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A136125-BD3D-4BAA-A39A-510DD6A40A0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361524" y="6264255"/>
              <a:ext cx="3546832" cy="266012"/>
            </a:xfrm>
            <a:prstGeom prst="rect">
              <a:avLst/>
            </a:prstGeom>
          </p:spPr>
        </p:pic>
      </p:grpSp>
      <p:sp>
        <p:nvSpPr>
          <p:cNvPr id="4" name="TextBox 3">
            <a:extLst>
              <a:ext uri="{FF2B5EF4-FFF2-40B4-BE49-F238E27FC236}">
                <a16:creationId xmlns:a16="http://schemas.microsoft.com/office/drawing/2014/main" id="{DCE563B1-97BD-4922-ADC9-1176083F4624}"/>
              </a:ext>
            </a:extLst>
          </p:cNvPr>
          <p:cNvSpPr txBox="1"/>
          <p:nvPr userDrawn="1"/>
        </p:nvSpPr>
        <p:spPr bwMode="auto">
          <a:xfrm>
            <a:off x="829658" y="968634"/>
            <a:ext cx="511601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rtlCol="0" anchor="b" anchorCtr="0" compatLnSpc="1">
            <a:prstTxWarp prst="textNoShape">
              <a:avLst/>
            </a:prstTxWarp>
            <a:spAutoFit/>
          </a:bodyPr>
          <a:lstStyle/>
          <a:p>
            <a:pPr algn="l"/>
            <a:r>
              <a:rPr lang="en-US" sz="4800" b="1" i="0" kern="1200" baseline="0" dirty="0">
                <a:solidFill>
                  <a:schemeClr val="bg1"/>
                </a:solidFill>
                <a:latin typeface="Arial" panose="020B0604020202020204" pitchFamily="34" charset="0"/>
                <a:ea typeface="Tahoma" panose="020B0604030504040204" pitchFamily="34" charset="0"/>
                <a:cs typeface="Arial" panose="020B0604020202020204" pitchFamily="34" charset="0"/>
              </a:rPr>
              <a:t>Questions?</a:t>
            </a:r>
          </a:p>
        </p:txBody>
      </p:sp>
      <p:pic>
        <p:nvPicPr>
          <p:cNvPr id="3" name="Graphic 2">
            <a:extLst>
              <a:ext uri="{FF2B5EF4-FFF2-40B4-BE49-F238E27FC236}">
                <a16:creationId xmlns:a16="http://schemas.microsoft.com/office/drawing/2014/main" id="{CE308908-FDF9-4099-B9D4-FE06FBA80E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18244" y="582417"/>
            <a:ext cx="5550090" cy="5114788"/>
          </a:xfrm>
          <a:prstGeom prst="rect">
            <a:avLst/>
          </a:prstGeom>
        </p:spPr>
      </p:pic>
    </p:spTree>
    <p:extLst>
      <p:ext uri="{BB962C8B-B14F-4D97-AF65-F5344CB8AC3E}">
        <p14:creationId xmlns:p14="http://schemas.microsoft.com/office/powerpoint/2010/main" val="42131586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ank You - photo bkg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7089B76-97CD-4D93-9F5B-10F56E392245}"/>
              </a:ext>
            </a:extLst>
          </p:cNvPr>
          <p:cNvGrpSpPr/>
          <p:nvPr userDrawn="1"/>
        </p:nvGrpSpPr>
        <p:grpSpPr>
          <a:xfrm>
            <a:off x="-25771" y="0"/>
            <a:ext cx="12247311" cy="6879148"/>
            <a:chOff x="-25771" y="0"/>
            <a:chExt cx="12247311" cy="6879148"/>
          </a:xfrm>
        </p:grpSpPr>
        <p:pic>
          <p:nvPicPr>
            <p:cNvPr id="9" name="Picture 8">
              <a:extLst>
                <a:ext uri="{FF2B5EF4-FFF2-40B4-BE49-F238E27FC236}">
                  <a16:creationId xmlns:a16="http://schemas.microsoft.com/office/drawing/2014/main" id="{E8361E9A-84BF-4F9D-9E07-9B2EAB50DF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p:spPr>
        </p:pic>
        <p:sp>
          <p:nvSpPr>
            <p:cNvPr id="10" name="Rectangle 3">
              <a:extLst>
                <a:ext uri="{FF2B5EF4-FFF2-40B4-BE49-F238E27FC236}">
                  <a16:creationId xmlns:a16="http://schemas.microsoft.com/office/drawing/2014/main" id="{8DC68D53-B6EA-434A-AAAE-19C6581C9DD0}"/>
                </a:ext>
              </a:extLst>
            </p:cNvPr>
            <p:cNvSpPr/>
            <p:nvPr userDrawn="1"/>
          </p:nvSpPr>
          <p:spPr>
            <a:xfrm>
              <a:off x="-25771" y="5717416"/>
              <a:ext cx="12247311" cy="1161732"/>
            </a:xfrm>
            <a:custGeom>
              <a:avLst/>
              <a:gdLst>
                <a:gd name="connsiteX0" fmla="*/ 0 w 12206916"/>
                <a:gd name="connsiteY0" fmla="*/ 0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0 w 12206916"/>
                <a:gd name="connsiteY4" fmla="*/ 0 h 1119436"/>
                <a:gd name="connsiteX0" fmla="*/ 12085 w 12206916"/>
                <a:gd name="connsiteY0" fmla="*/ 809667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12085 w 12206916"/>
                <a:gd name="connsiteY4" fmla="*/ 809667 h 1119436"/>
                <a:gd name="connsiteX0" fmla="*/ 0 w 12210944"/>
                <a:gd name="connsiteY0" fmla="*/ 789526 h 1119436"/>
                <a:gd name="connsiteX1" fmla="*/ 12210944 w 12210944"/>
                <a:gd name="connsiteY1" fmla="*/ 0 h 1119436"/>
                <a:gd name="connsiteX2" fmla="*/ 12210944 w 12210944"/>
                <a:gd name="connsiteY2" fmla="*/ 1119436 h 1119436"/>
                <a:gd name="connsiteX3" fmla="*/ 4028 w 12210944"/>
                <a:gd name="connsiteY3" fmla="*/ 1119436 h 1119436"/>
                <a:gd name="connsiteX4" fmla="*/ 0 w 12210944"/>
                <a:gd name="connsiteY4" fmla="*/ 789526 h 111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944" h="1119436">
                  <a:moveTo>
                    <a:pt x="0" y="789526"/>
                  </a:moveTo>
                  <a:lnTo>
                    <a:pt x="12210944" y="0"/>
                  </a:lnTo>
                  <a:lnTo>
                    <a:pt x="12210944" y="1119436"/>
                  </a:lnTo>
                  <a:lnTo>
                    <a:pt x="4028" y="1119436"/>
                  </a:lnTo>
                  <a:cubicBezTo>
                    <a:pt x="2685" y="1009466"/>
                    <a:pt x="1343" y="899496"/>
                    <a:pt x="0" y="789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4" name="Straight Connector 13">
              <a:extLst>
                <a:ext uri="{FF2B5EF4-FFF2-40B4-BE49-F238E27FC236}">
                  <a16:creationId xmlns:a16="http://schemas.microsoft.com/office/drawing/2014/main" id="{F4C6F959-ABD8-42C7-8124-9723AB81D352}"/>
                </a:ext>
              </a:extLst>
            </p:cNvPr>
            <p:cNvCxnSpPr>
              <a:cxnSpLocks/>
              <a:endCxn id="10" idx="1"/>
            </p:cNvCxnSpPr>
            <p:nvPr userDrawn="1"/>
          </p:nvCxnSpPr>
          <p:spPr>
            <a:xfrm flipV="1">
              <a:off x="-25771" y="5717416"/>
              <a:ext cx="12247311" cy="791704"/>
            </a:xfrm>
            <a:prstGeom prst="line">
              <a:avLst/>
            </a:prstGeom>
            <a:ln w="69850"/>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563361D4-1781-4949-972E-FB98D5F7F4F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361524" y="6264255"/>
              <a:ext cx="3546832" cy="266012"/>
            </a:xfrm>
            <a:prstGeom prst="rect">
              <a:avLst/>
            </a:prstGeom>
          </p:spPr>
        </p:pic>
      </p:grpSp>
      <p:sp>
        <p:nvSpPr>
          <p:cNvPr id="4" name="TextBox 3">
            <a:extLst>
              <a:ext uri="{FF2B5EF4-FFF2-40B4-BE49-F238E27FC236}">
                <a16:creationId xmlns:a16="http://schemas.microsoft.com/office/drawing/2014/main" id="{DCE563B1-97BD-4922-ADC9-1176083F4624}"/>
              </a:ext>
            </a:extLst>
          </p:cNvPr>
          <p:cNvSpPr txBox="1"/>
          <p:nvPr userDrawn="1"/>
        </p:nvSpPr>
        <p:spPr bwMode="auto">
          <a:xfrm>
            <a:off x="829658" y="968634"/>
            <a:ext cx="511601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rtlCol="0" anchor="b" anchorCtr="0" compatLnSpc="1">
            <a:prstTxWarp prst="textNoShape">
              <a:avLst/>
            </a:prstTxWarp>
            <a:spAutoFit/>
          </a:bodyPr>
          <a:lstStyle/>
          <a:p>
            <a:pPr algn="l"/>
            <a:r>
              <a:rPr lang="en-US" sz="4800" b="1" i="0" kern="1200" baseline="0" dirty="0">
                <a:solidFill>
                  <a:schemeClr val="tx1"/>
                </a:solidFill>
                <a:latin typeface="Arial" panose="020B0604020202020204" pitchFamily="34" charset="0"/>
                <a:ea typeface="Tahoma" panose="020B0604030504040204" pitchFamily="34" charset="0"/>
                <a:cs typeface="Arial" panose="020B0604020202020204" pitchFamily="34" charset="0"/>
              </a:rPr>
              <a:t>Thank You</a:t>
            </a:r>
          </a:p>
        </p:txBody>
      </p:sp>
      <p:sp>
        <p:nvSpPr>
          <p:cNvPr id="6" name="Content Placeholder 8">
            <a:extLst>
              <a:ext uri="{FF2B5EF4-FFF2-40B4-BE49-F238E27FC236}">
                <a16:creationId xmlns:a16="http://schemas.microsoft.com/office/drawing/2014/main" id="{48D79E76-74D2-4C44-87C5-9133042E01F0}"/>
              </a:ext>
            </a:extLst>
          </p:cNvPr>
          <p:cNvSpPr>
            <a:spLocks noGrp="1"/>
          </p:cNvSpPr>
          <p:nvPr>
            <p:ph sz="quarter" idx="11" hasCustomPrompt="1"/>
          </p:nvPr>
        </p:nvSpPr>
        <p:spPr>
          <a:xfrm>
            <a:off x="779986" y="3724275"/>
            <a:ext cx="3378357" cy="1492345"/>
          </a:xfrm>
          <a:prstGeom prst="rect">
            <a:avLst/>
          </a:prstGeom>
        </p:spPr>
        <p:txBody>
          <a:bodyPr/>
          <a:lstStyle>
            <a:lvl1pPr marL="1587" indent="0" algn="l">
              <a:buNone/>
              <a:defRPr sz="1200">
                <a:solidFill>
                  <a:schemeClr val="tx1"/>
                </a:solidFill>
                <a:latin typeface="Arial" panose="020B0604020202020204" pitchFamily="34" charset="0"/>
                <a:cs typeface="Arial" panose="020B0604020202020204" pitchFamily="34" charset="0"/>
              </a:defRPr>
            </a:lvl1pPr>
            <a:lvl2pPr marL="268287" indent="0">
              <a:buNone/>
              <a:defRPr sz="1200">
                <a:solidFill>
                  <a:schemeClr val="bg1"/>
                </a:solidFill>
                <a:latin typeface="+mn-lt"/>
              </a:defRPr>
            </a:lvl2pPr>
            <a:lvl3pPr marL="514350" indent="0">
              <a:buNone/>
              <a:defRPr sz="1200">
                <a:solidFill>
                  <a:schemeClr val="bg1"/>
                </a:solidFill>
                <a:latin typeface="+mn-lt"/>
              </a:defRPr>
            </a:lvl3pPr>
            <a:lvl4pPr marL="1828755" indent="0">
              <a:buNone/>
              <a:defRPr sz="1200">
                <a:solidFill>
                  <a:schemeClr val="bg1"/>
                </a:solidFill>
                <a:latin typeface="+mn-lt"/>
              </a:defRPr>
            </a:lvl4pPr>
            <a:lvl5pPr marL="2438339" indent="0">
              <a:buNone/>
              <a:defRPr sz="1200">
                <a:solidFill>
                  <a:schemeClr val="bg1"/>
                </a:solidFill>
                <a:latin typeface="+mn-lt"/>
              </a:defRPr>
            </a:lvl5pPr>
          </a:lstStyle>
          <a:p>
            <a:pPr lvl="0"/>
            <a:r>
              <a:rPr lang="en-US"/>
              <a:t>Click to edit contact details</a:t>
            </a:r>
          </a:p>
        </p:txBody>
      </p:sp>
      <p:sp>
        <p:nvSpPr>
          <p:cNvPr id="7" name="TextBox 6">
            <a:extLst>
              <a:ext uri="{FF2B5EF4-FFF2-40B4-BE49-F238E27FC236}">
                <a16:creationId xmlns:a16="http://schemas.microsoft.com/office/drawing/2014/main" id="{A781D8AD-63FB-4586-B65E-F43DACED722A}"/>
              </a:ext>
            </a:extLst>
          </p:cNvPr>
          <p:cNvSpPr txBox="1"/>
          <p:nvPr userDrawn="1"/>
        </p:nvSpPr>
        <p:spPr bwMode="auto">
          <a:xfrm>
            <a:off x="841217" y="5556710"/>
            <a:ext cx="337835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rtlCol="0" anchor="b"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chemeClr val="tx1"/>
                </a:solidFill>
                <a:latin typeface="Arial" panose="020B0604020202020204" pitchFamily="34" charset="0"/>
                <a:cs typeface="Arial" panose="020B0604020202020204" pitchFamily="34" charset="0"/>
              </a:rPr>
              <a:t>rpdfin.com</a:t>
            </a:r>
          </a:p>
        </p:txBody>
      </p:sp>
    </p:spTree>
    <p:extLst>
      <p:ext uri="{BB962C8B-B14F-4D97-AF65-F5344CB8AC3E}">
        <p14:creationId xmlns:p14="http://schemas.microsoft.com/office/powerpoint/2010/main" val="36666497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7089B76-97CD-4D93-9F5B-10F56E392245}"/>
              </a:ext>
            </a:extLst>
          </p:cNvPr>
          <p:cNvGrpSpPr/>
          <p:nvPr userDrawn="1"/>
        </p:nvGrpSpPr>
        <p:grpSpPr>
          <a:xfrm>
            <a:off x="-25771" y="0"/>
            <a:ext cx="12247311" cy="6879148"/>
            <a:chOff x="-25771" y="0"/>
            <a:chExt cx="12247311" cy="6879148"/>
          </a:xfrm>
        </p:grpSpPr>
        <p:pic>
          <p:nvPicPr>
            <p:cNvPr id="9" name="Picture 8">
              <a:extLst>
                <a:ext uri="{FF2B5EF4-FFF2-40B4-BE49-F238E27FC236}">
                  <a16:creationId xmlns:a16="http://schemas.microsoft.com/office/drawing/2014/main" id="{E8361E9A-84BF-4F9D-9E07-9B2EAB50DF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p:spPr>
        </p:pic>
        <p:sp>
          <p:nvSpPr>
            <p:cNvPr id="10" name="Rectangle 3">
              <a:extLst>
                <a:ext uri="{FF2B5EF4-FFF2-40B4-BE49-F238E27FC236}">
                  <a16:creationId xmlns:a16="http://schemas.microsoft.com/office/drawing/2014/main" id="{8DC68D53-B6EA-434A-AAAE-19C6581C9DD0}"/>
                </a:ext>
              </a:extLst>
            </p:cNvPr>
            <p:cNvSpPr/>
            <p:nvPr userDrawn="1"/>
          </p:nvSpPr>
          <p:spPr>
            <a:xfrm>
              <a:off x="-25771" y="5717416"/>
              <a:ext cx="12247311" cy="1161732"/>
            </a:xfrm>
            <a:custGeom>
              <a:avLst/>
              <a:gdLst>
                <a:gd name="connsiteX0" fmla="*/ 0 w 12206916"/>
                <a:gd name="connsiteY0" fmla="*/ 0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0 w 12206916"/>
                <a:gd name="connsiteY4" fmla="*/ 0 h 1119436"/>
                <a:gd name="connsiteX0" fmla="*/ 12085 w 12206916"/>
                <a:gd name="connsiteY0" fmla="*/ 809667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12085 w 12206916"/>
                <a:gd name="connsiteY4" fmla="*/ 809667 h 1119436"/>
                <a:gd name="connsiteX0" fmla="*/ 0 w 12210944"/>
                <a:gd name="connsiteY0" fmla="*/ 789526 h 1119436"/>
                <a:gd name="connsiteX1" fmla="*/ 12210944 w 12210944"/>
                <a:gd name="connsiteY1" fmla="*/ 0 h 1119436"/>
                <a:gd name="connsiteX2" fmla="*/ 12210944 w 12210944"/>
                <a:gd name="connsiteY2" fmla="*/ 1119436 h 1119436"/>
                <a:gd name="connsiteX3" fmla="*/ 4028 w 12210944"/>
                <a:gd name="connsiteY3" fmla="*/ 1119436 h 1119436"/>
                <a:gd name="connsiteX4" fmla="*/ 0 w 12210944"/>
                <a:gd name="connsiteY4" fmla="*/ 789526 h 111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944" h="1119436">
                  <a:moveTo>
                    <a:pt x="0" y="789526"/>
                  </a:moveTo>
                  <a:lnTo>
                    <a:pt x="12210944" y="0"/>
                  </a:lnTo>
                  <a:lnTo>
                    <a:pt x="12210944" y="1119436"/>
                  </a:lnTo>
                  <a:lnTo>
                    <a:pt x="4028" y="1119436"/>
                  </a:lnTo>
                  <a:cubicBezTo>
                    <a:pt x="2685" y="1009466"/>
                    <a:pt x="1343" y="899496"/>
                    <a:pt x="0" y="789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4" name="Straight Connector 13">
              <a:extLst>
                <a:ext uri="{FF2B5EF4-FFF2-40B4-BE49-F238E27FC236}">
                  <a16:creationId xmlns:a16="http://schemas.microsoft.com/office/drawing/2014/main" id="{F4C6F959-ABD8-42C7-8124-9723AB81D352}"/>
                </a:ext>
              </a:extLst>
            </p:cNvPr>
            <p:cNvCxnSpPr>
              <a:cxnSpLocks/>
              <a:endCxn id="10" idx="1"/>
            </p:cNvCxnSpPr>
            <p:nvPr userDrawn="1"/>
          </p:nvCxnSpPr>
          <p:spPr>
            <a:xfrm flipV="1">
              <a:off x="-25771" y="5717416"/>
              <a:ext cx="12247311" cy="791704"/>
            </a:xfrm>
            <a:prstGeom prst="line">
              <a:avLst/>
            </a:prstGeom>
            <a:ln w="69850"/>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563361D4-1781-4949-972E-FB98D5F7F4F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361524" y="6264255"/>
              <a:ext cx="3546832" cy="266012"/>
            </a:xfrm>
            <a:prstGeom prst="rect">
              <a:avLst/>
            </a:prstGeom>
          </p:spPr>
        </p:pic>
      </p:grpSp>
      <p:sp>
        <p:nvSpPr>
          <p:cNvPr id="4" name="TextBox 3">
            <a:extLst>
              <a:ext uri="{FF2B5EF4-FFF2-40B4-BE49-F238E27FC236}">
                <a16:creationId xmlns:a16="http://schemas.microsoft.com/office/drawing/2014/main" id="{DCE563B1-97BD-4922-ADC9-1176083F4624}"/>
              </a:ext>
            </a:extLst>
          </p:cNvPr>
          <p:cNvSpPr txBox="1"/>
          <p:nvPr userDrawn="1"/>
        </p:nvSpPr>
        <p:spPr bwMode="auto">
          <a:xfrm>
            <a:off x="829658" y="968634"/>
            <a:ext cx="511601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rtlCol="0" anchor="b" anchorCtr="0" compatLnSpc="1">
            <a:prstTxWarp prst="textNoShape">
              <a:avLst/>
            </a:prstTxWarp>
            <a:spAutoFit/>
          </a:bodyPr>
          <a:lstStyle/>
          <a:p>
            <a:pPr algn="l"/>
            <a:r>
              <a:rPr lang="en-US" sz="4800" b="1" i="0" kern="1200" baseline="0" dirty="0">
                <a:solidFill>
                  <a:schemeClr val="bg1"/>
                </a:solidFill>
                <a:latin typeface="Arial" panose="020B0604020202020204" pitchFamily="34" charset="0"/>
                <a:ea typeface="Tahoma" panose="020B0604030504040204" pitchFamily="34" charset="0"/>
                <a:cs typeface="Arial" panose="020B0604020202020204" pitchFamily="34" charset="0"/>
              </a:rPr>
              <a:t>Thank You</a:t>
            </a:r>
          </a:p>
        </p:txBody>
      </p:sp>
      <p:sp>
        <p:nvSpPr>
          <p:cNvPr id="6" name="Content Placeholder 8">
            <a:extLst>
              <a:ext uri="{FF2B5EF4-FFF2-40B4-BE49-F238E27FC236}">
                <a16:creationId xmlns:a16="http://schemas.microsoft.com/office/drawing/2014/main" id="{48D79E76-74D2-4C44-87C5-9133042E01F0}"/>
              </a:ext>
            </a:extLst>
          </p:cNvPr>
          <p:cNvSpPr>
            <a:spLocks noGrp="1"/>
          </p:cNvSpPr>
          <p:nvPr>
            <p:ph sz="quarter" idx="11" hasCustomPrompt="1"/>
          </p:nvPr>
        </p:nvSpPr>
        <p:spPr>
          <a:xfrm>
            <a:off x="779986" y="3724275"/>
            <a:ext cx="3378357" cy="1492345"/>
          </a:xfrm>
          <a:prstGeom prst="rect">
            <a:avLst/>
          </a:prstGeom>
        </p:spPr>
        <p:txBody>
          <a:bodyPr/>
          <a:lstStyle>
            <a:lvl1pPr marL="1587" indent="0" algn="l">
              <a:buNone/>
              <a:defRPr sz="1200">
                <a:solidFill>
                  <a:schemeClr val="bg1"/>
                </a:solidFill>
                <a:latin typeface="Arial" panose="020B0604020202020204" pitchFamily="34" charset="0"/>
                <a:cs typeface="Arial" panose="020B0604020202020204" pitchFamily="34" charset="0"/>
              </a:defRPr>
            </a:lvl1pPr>
            <a:lvl2pPr marL="268287" indent="0">
              <a:buNone/>
              <a:defRPr sz="1200">
                <a:solidFill>
                  <a:schemeClr val="bg1"/>
                </a:solidFill>
                <a:latin typeface="+mn-lt"/>
              </a:defRPr>
            </a:lvl2pPr>
            <a:lvl3pPr marL="514350" indent="0">
              <a:buNone/>
              <a:defRPr sz="1200">
                <a:solidFill>
                  <a:schemeClr val="bg1"/>
                </a:solidFill>
                <a:latin typeface="+mn-lt"/>
              </a:defRPr>
            </a:lvl3pPr>
            <a:lvl4pPr marL="1828755" indent="0">
              <a:buNone/>
              <a:defRPr sz="1200">
                <a:solidFill>
                  <a:schemeClr val="bg1"/>
                </a:solidFill>
                <a:latin typeface="+mn-lt"/>
              </a:defRPr>
            </a:lvl4pPr>
            <a:lvl5pPr marL="2438339" indent="0">
              <a:buNone/>
              <a:defRPr sz="1200">
                <a:solidFill>
                  <a:schemeClr val="bg1"/>
                </a:solidFill>
                <a:latin typeface="+mn-lt"/>
              </a:defRPr>
            </a:lvl5pPr>
          </a:lstStyle>
          <a:p>
            <a:pPr lvl="0"/>
            <a:r>
              <a:rPr lang="en-US"/>
              <a:t>Click to edit contact details</a:t>
            </a:r>
          </a:p>
        </p:txBody>
      </p:sp>
      <p:sp>
        <p:nvSpPr>
          <p:cNvPr id="7" name="TextBox 6">
            <a:extLst>
              <a:ext uri="{FF2B5EF4-FFF2-40B4-BE49-F238E27FC236}">
                <a16:creationId xmlns:a16="http://schemas.microsoft.com/office/drawing/2014/main" id="{A781D8AD-63FB-4586-B65E-F43DACED722A}"/>
              </a:ext>
            </a:extLst>
          </p:cNvPr>
          <p:cNvSpPr txBox="1"/>
          <p:nvPr userDrawn="1"/>
        </p:nvSpPr>
        <p:spPr bwMode="auto">
          <a:xfrm>
            <a:off x="841217" y="5556710"/>
            <a:ext cx="337835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rtlCol="0" anchor="b"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chemeClr val="bg1"/>
                </a:solidFill>
                <a:latin typeface="Arial" panose="020B0604020202020204" pitchFamily="34" charset="0"/>
                <a:cs typeface="Arial" panose="020B0604020202020204" pitchFamily="34" charset="0"/>
              </a:rPr>
              <a:t>rpdfin.com</a:t>
            </a:r>
          </a:p>
        </p:txBody>
      </p:sp>
    </p:spTree>
    <p:extLst>
      <p:ext uri="{BB962C8B-B14F-4D97-AF65-F5344CB8AC3E}">
        <p14:creationId xmlns:p14="http://schemas.microsoft.com/office/powerpoint/2010/main" val="3227175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Option - photo bkg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F9BA36C-9319-4918-A0DF-9C936EB9D967}"/>
              </a:ext>
            </a:extLst>
          </p:cNvPr>
          <p:cNvGrpSpPr/>
          <p:nvPr userDrawn="1"/>
        </p:nvGrpSpPr>
        <p:grpSpPr>
          <a:xfrm>
            <a:off x="-27655" y="-10574"/>
            <a:ext cx="12247311" cy="6879148"/>
            <a:chOff x="-27655" y="-10574"/>
            <a:chExt cx="12247311" cy="6879148"/>
          </a:xfrm>
        </p:grpSpPr>
        <p:pic>
          <p:nvPicPr>
            <p:cNvPr id="13" name="Picture 12">
              <a:extLst>
                <a:ext uri="{FF2B5EF4-FFF2-40B4-BE49-F238E27FC236}">
                  <a16:creationId xmlns:a16="http://schemas.microsoft.com/office/drawing/2014/main" id="{067DF58F-CA70-4410-B8C9-2195878E744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85" y="-10574"/>
              <a:ext cx="12191998" cy="6857999"/>
            </a:xfrm>
            <a:prstGeom prst="rect">
              <a:avLst/>
            </a:prstGeom>
          </p:spPr>
        </p:pic>
        <p:sp>
          <p:nvSpPr>
            <p:cNvPr id="14" name="Rectangle 3">
              <a:extLst>
                <a:ext uri="{FF2B5EF4-FFF2-40B4-BE49-F238E27FC236}">
                  <a16:creationId xmlns:a16="http://schemas.microsoft.com/office/drawing/2014/main" id="{7340299A-CCFF-4E37-9C96-41AEF0CC0D14}"/>
                </a:ext>
              </a:extLst>
            </p:cNvPr>
            <p:cNvSpPr/>
            <p:nvPr userDrawn="1"/>
          </p:nvSpPr>
          <p:spPr>
            <a:xfrm>
              <a:off x="-27655" y="5706842"/>
              <a:ext cx="12247311" cy="1161732"/>
            </a:xfrm>
            <a:custGeom>
              <a:avLst/>
              <a:gdLst>
                <a:gd name="connsiteX0" fmla="*/ 0 w 12206916"/>
                <a:gd name="connsiteY0" fmla="*/ 0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0 w 12206916"/>
                <a:gd name="connsiteY4" fmla="*/ 0 h 1119436"/>
                <a:gd name="connsiteX0" fmla="*/ 12085 w 12206916"/>
                <a:gd name="connsiteY0" fmla="*/ 809667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12085 w 12206916"/>
                <a:gd name="connsiteY4" fmla="*/ 809667 h 1119436"/>
                <a:gd name="connsiteX0" fmla="*/ 0 w 12210944"/>
                <a:gd name="connsiteY0" fmla="*/ 789526 h 1119436"/>
                <a:gd name="connsiteX1" fmla="*/ 12210944 w 12210944"/>
                <a:gd name="connsiteY1" fmla="*/ 0 h 1119436"/>
                <a:gd name="connsiteX2" fmla="*/ 12210944 w 12210944"/>
                <a:gd name="connsiteY2" fmla="*/ 1119436 h 1119436"/>
                <a:gd name="connsiteX3" fmla="*/ 4028 w 12210944"/>
                <a:gd name="connsiteY3" fmla="*/ 1119436 h 1119436"/>
                <a:gd name="connsiteX4" fmla="*/ 0 w 12210944"/>
                <a:gd name="connsiteY4" fmla="*/ 789526 h 111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944" h="1119436">
                  <a:moveTo>
                    <a:pt x="0" y="789526"/>
                  </a:moveTo>
                  <a:lnTo>
                    <a:pt x="12210944" y="0"/>
                  </a:lnTo>
                  <a:lnTo>
                    <a:pt x="12210944" y="1119436"/>
                  </a:lnTo>
                  <a:lnTo>
                    <a:pt x="4028" y="1119436"/>
                  </a:lnTo>
                  <a:cubicBezTo>
                    <a:pt x="2685" y="1009466"/>
                    <a:pt x="1343" y="899496"/>
                    <a:pt x="0" y="789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6" name="Straight Connector 15">
              <a:extLst>
                <a:ext uri="{FF2B5EF4-FFF2-40B4-BE49-F238E27FC236}">
                  <a16:creationId xmlns:a16="http://schemas.microsoft.com/office/drawing/2014/main" id="{2A773974-4A78-40A3-8DA3-49B1B25D6372}"/>
                </a:ext>
              </a:extLst>
            </p:cNvPr>
            <p:cNvCxnSpPr>
              <a:cxnSpLocks/>
              <a:endCxn id="14" idx="1"/>
            </p:cNvCxnSpPr>
            <p:nvPr userDrawn="1"/>
          </p:nvCxnSpPr>
          <p:spPr>
            <a:xfrm flipV="1">
              <a:off x="-27655" y="5706842"/>
              <a:ext cx="12247311" cy="791704"/>
            </a:xfrm>
            <a:prstGeom prst="line">
              <a:avLst/>
            </a:prstGeom>
            <a:ln w="69850"/>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761E75A-93F2-4EA6-9CA3-18AB218F515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442809" y="6264255"/>
              <a:ext cx="3384262" cy="266012"/>
            </a:xfrm>
            <a:prstGeom prst="rect">
              <a:avLst/>
            </a:prstGeom>
          </p:spPr>
        </p:pic>
      </p:grpSp>
      <p:sp>
        <p:nvSpPr>
          <p:cNvPr id="6" name="Title 1">
            <a:extLst>
              <a:ext uri="{FF2B5EF4-FFF2-40B4-BE49-F238E27FC236}">
                <a16:creationId xmlns:a16="http://schemas.microsoft.com/office/drawing/2014/main" id="{B892C917-8786-4439-86C9-48A790EF3645}"/>
              </a:ext>
            </a:extLst>
          </p:cNvPr>
          <p:cNvSpPr>
            <a:spLocks noGrp="1"/>
          </p:cNvSpPr>
          <p:nvPr userDrawn="1">
            <p:ph type="ctrTitle" hasCustomPrompt="1"/>
          </p:nvPr>
        </p:nvSpPr>
        <p:spPr>
          <a:xfrm>
            <a:off x="504461" y="674252"/>
            <a:ext cx="6335954" cy="2006784"/>
          </a:xfrm>
          <a:prstGeom prst="rect">
            <a:avLst/>
          </a:prstGeom>
          <a:ln>
            <a:noFill/>
          </a:ln>
        </p:spPr>
        <p:txBody>
          <a:bodyPr anchor="b"/>
          <a:lstStyle>
            <a:lvl1pPr marL="0" indent="0">
              <a:lnSpc>
                <a:spcPct val="100000"/>
              </a:lnSpc>
              <a:defRPr sz="4400" baseline="0">
                <a:solidFill>
                  <a:schemeClr val="tx1"/>
                </a:solidFill>
              </a:defRPr>
            </a:lvl1pPr>
          </a:lstStyle>
          <a:p>
            <a:r>
              <a:rPr lang="en-US" dirty="0"/>
              <a:t>44pt headline,</a:t>
            </a:r>
            <a:br>
              <a:rPr lang="en-US" dirty="0"/>
            </a:br>
            <a:r>
              <a:rPr lang="en-US" dirty="0"/>
              <a:t>three lines max</a:t>
            </a:r>
            <a:br>
              <a:rPr lang="en-US" dirty="0"/>
            </a:br>
            <a:endParaRPr lang="en-US" dirty="0"/>
          </a:p>
        </p:txBody>
      </p:sp>
      <p:sp>
        <p:nvSpPr>
          <p:cNvPr id="7" name="Text Placeholder 25">
            <a:extLst>
              <a:ext uri="{FF2B5EF4-FFF2-40B4-BE49-F238E27FC236}">
                <a16:creationId xmlns:a16="http://schemas.microsoft.com/office/drawing/2014/main" id="{7600165A-F42F-4D95-9825-6D89155AC4C9}"/>
              </a:ext>
            </a:extLst>
          </p:cNvPr>
          <p:cNvSpPr>
            <a:spLocks noGrp="1"/>
          </p:cNvSpPr>
          <p:nvPr userDrawn="1">
            <p:ph type="body" sz="quarter" idx="10" hasCustomPrompt="1"/>
          </p:nvPr>
        </p:nvSpPr>
        <p:spPr>
          <a:xfrm>
            <a:off x="504461" y="3833477"/>
            <a:ext cx="2590800" cy="355609"/>
          </a:xfrm>
          <a:prstGeom prst="rect">
            <a:avLst/>
          </a:prstGeom>
        </p:spPr>
        <p:txBody>
          <a:bodyPr lIns="0" tIns="0" rIns="0" bIns="0" anchor="t">
            <a:noAutofit/>
          </a:bodyPr>
          <a:lstStyle>
            <a:lvl1pPr marL="119063" indent="0">
              <a:lnSpc>
                <a:spcPct val="100000"/>
              </a:lnSpc>
              <a:buNone/>
              <a:defRPr sz="1800">
                <a:solidFill>
                  <a:schemeClr val="tx1"/>
                </a:solidFill>
                <a:latin typeface="Arial" panose="020B0604020202020204" pitchFamily="34" charset="0"/>
                <a:cs typeface="Arial" panose="020B0604020202020204" pitchFamily="34" charset="0"/>
              </a:defRPr>
            </a:lvl1pPr>
          </a:lstStyle>
          <a:p>
            <a:pPr lvl="0"/>
            <a:r>
              <a:rPr lang="en-US" dirty="0"/>
              <a:t>Month X, XXXX</a:t>
            </a:r>
          </a:p>
        </p:txBody>
      </p:sp>
      <p:sp>
        <p:nvSpPr>
          <p:cNvPr id="8" name="Text Placeholder 28">
            <a:extLst>
              <a:ext uri="{FF2B5EF4-FFF2-40B4-BE49-F238E27FC236}">
                <a16:creationId xmlns:a16="http://schemas.microsoft.com/office/drawing/2014/main" id="{7D842A3E-1DC0-40A3-84DB-BFE03A2B2C81}"/>
              </a:ext>
            </a:extLst>
          </p:cNvPr>
          <p:cNvSpPr>
            <a:spLocks noGrp="1"/>
          </p:cNvSpPr>
          <p:nvPr userDrawn="1">
            <p:ph type="body" sz="quarter" idx="11" hasCustomPrompt="1"/>
          </p:nvPr>
        </p:nvSpPr>
        <p:spPr>
          <a:xfrm>
            <a:off x="504460" y="2838453"/>
            <a:ext cx="6335953" cy="732061"/>
          </a:xfrm>
          <a:prstGeom prst="rect">
            <a:avLst/>
          </a:prstGeom>
        </p:spPr>
        <p:txBody>
          <a:bodyPr wrap="square" lIns="0" tIns="0" rIns="0" bIns="0" anchor="t">
            <a:noAutofit/>
          </a:bodyPr>
          <a:lstStyle>
            <a:lvl1pPr marL="119063" indent="0">
              <a:lnSpc>
                <a:spcPct val="100000"/>
              </a:lnSpc>
              <a:spcBef>
                <a:spcPts val="0"/>
              </a:spcBef>
              <a:buNone/>
              <a:defRPr sz="2400" baseline="0">
                <a:solidFill>
                  <a:schemeClr val="tx1"/>
                </a:solidFill>
              </a:defRPr>
            </a:lvl1pPr>
          </a:lstStyle>
          <a:p>
            <a:pPr lvl="0"/>
            <a:r>
              <a:rPr lang="en-US" dirty="0"/>
              <a:t>24pt subhead two lines max</a:t>
            </a:r>
          </a:p>
        </p:txBody>
      </p:sp>
    </p:spTree>
    <p:extLst>
      <p:ext uri="{BB962C8B-B14F-4D97-AF65-F5344CB8AC3E}">
        <p14:creationId xmlns:p14="http://schemas.microsoft.com/office/powerpoint/2010/main" val="285062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ption #4">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41593F0-A1A2-433F-B3CF-C44157E1926F}"/>
              </a:ext>
            </a:extLst>
          </p:cNvPr>
          <p:cNvGrpSpPr/>
          <p:nvPr userDrawn="1"/>
        </p:nvGrpSpPr>
        <p:grpSpPr>
          <a:xfrm>
            <a:off x="-17277" y="0"/>
            <a:ext cx="12254930" cy="6900296"/>
            <a:chOff x="-17277" y="0"/>
            <a:chExt cx="12254930" cy="6900296"/>
          </a:xfrm>
        </p:grpSpPr>
        <p:pic>
          <p:nvPicPr>
            <p:cNvPr id="11" name="Picture 10" descr="Background pattern&#10;&#10;Description automatically generated with medium confidence">
              <a:extLst>
                <a:ext uri="{FF2B5EF4-FFF2-40B4-BE49-F238E27FC236}">
                  <a16:creationId xmlns:a16="http://schemas.microsoft.com/office/drawing/2014/main" id="{CD5163F3-B507-4199-BDC7-899DBAFD6D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3">
              <a:extLst>
                <a:ext uri="{FF2B5EF4-FFF2-40B4-BE49-F238E27FC236}">
                  <a16:creationId xmlns:a16="http://schemas.microsoft.com/office/drawing/2014/main" id="{1F742139-2A99-4A19-8194-908D2BB4235F}"/>
                </a:ext>
              </a:extLst>
            </p:cNvPr>
            <p:cNvSpPr/>
            <p:nvPr userDrawn="1"/>
          </p:nvSpPr>
          <p:spPr>
            <a:xfrm>
              <a:off x="-17277" y="5738564"/>
              <a:ext cx="12254930" cy="1161732"/>
            </a:xfrm>
            <a:custGeom>
              <a:avLst/>
              <a:gdLst>
                <a:gd name="connsiteX0" fmla="*/ 0 w 12206916"/>
                <a:gd name="connsiteY0" fmla="*/ 0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0 w 12206916"/>
                <a:gd name="connsiteY4" fmla="*/ 0 h 1119436"/>
                <a:gd name="connsiteX0" fmla="*/ 12085 w 12206916"/>
                <a:gd name="connsiteY0" fmla="*/ 809667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12085 w 12206916"/>
                <a:gd name="connsiteY4" fmla="*/ 809667 h 1119436"/>
                <a:gd name="connsiteX0" fmla="*/ 0 w 12210944"/>
                <a:gd name="connsiteY0" fmla="*/ 789526 h 1119436"/>
                <a:gd name="connsiteX1" fmla="*/ 12210944 w 12210944"/>
                <a:gd name="connsiteY1" fmla="*/ 0 h 1119436"/>
                <a:gd name="connsiteX2" fmla="*/ 12210944 w 12210944"/>
                <a:gd name="connsiteY2" fmla="*/ 1119436 h 1119436"/>
                <a:gd name="connsiteX3" fmla="*/ 4028 w 12210944"/>
                <a:gd name="connsiteY3" fmla="*/ 1119436 h 1119436"/>
                <a:gd name="connsiteX4" fmla="*/ 0 w 12210944"/>
                <a:gd name="connsiteY4" fmla="*/ 789526 h 111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944" h="1119436">
                  <a:moveTo>
                    <a:pt x="0" y="789526"/>
                  </a:moveTo>
                  <a:lnTo>
                    <a:pt x="12210944" y="0"/>
                  </a:lnTo>
                  <a:lnTo>
                    <a:pt x="12210944" y="1119436"/>
                  </a:lnTo>
                  <a:lnTo>
                    <a:pt x="4028" y="1119436"/>
                  </a:lnTo>
                  <a:cubicBezTo>
                    <a:pt x="2685" y="1009466"/>
                    <a:pt x="1343" y="899496"/>
                    <a:pt x="0" y="789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pic>
          <p:nvPicPr>
            <p:cNvPr id="13" name="Picture 12">
              <a:extLst>
                <a:ext uri="{FF2B5EF4-FFF2-40B4-BE49-F238E27FC236}">
                  <a16:creationId xmlns:a16="http://schemas.microsoft.com/office/drawing/2014/main" id="{46251619-3909-4B5F-A310-D2D99C81791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11112" y="6028662"/>
              <a:ext cx="1897243" cy="613479"/>
            </a:xfrm>
            <a:prstGeom prst="rect">
              <a:avLst/>
            </a:prstGeom>
          </p:spPr>
        </p:pic>
        <p:cxnSp>
          <p:nvCxnSpPr>
            <p:cNvPr id="14" name="Straight Connector 13">
              <a:extLst>
                <a:ext uri="{FF2B5EF4-FFF2-40B4-BE49-F238E27FC236}">
                  <a16:creationId xmlns:a16="http://schemas.microsoft.com/office/drawing/2014/main" id="{09C82DBF-7B82-4EBF-8ED9-41283AF7CF21}"/>
                </a:ext>
              </a:extLst>
            </p:cNvPr>
            <p:cNvCxnSpPr>
              <a:cxnSpLocks/>
            </p:cNvCxnSpPr>
            <p:nvPr userDrawn="1"/>
          </p:nvCxnSpPr>
          <p:spPr>
            <a:xfrm flipV="1">
              <a:off x="-11583" y="5738564"/>
              <a:ext cx="12206916" cy="791703"/>
            </a:xfrm>
            <a:prstGeom prst="line">
              <a:avLst/>
            </a:prstGeom>
            <a:ln w="69850"/>
          </p:spPr>
          <p:style>
            <a:lnRef idx="1">
              <a:schemeClr val="accent1"/>
            </a:lnRef>
            <a:fillRef idx="0">
              <a:schemeClr val="accent1"/>
            </a:fillRef>
            <a:effectRef idx="0">
              <a:schemeClr val="accent1"/>
            </a:effectRef>
            <a:fontRef idx="minor">
              <a:schemeClr val="tx1"/>
            </a:fontRef>
          </p:style>
        </p:cxnSp>
      </p:grpSp>
      <p:sp>
        <p:nvSpPr>
          <p:cNvPr id="6" name="Title 1">
            <a:extLst>
              <a:ext uri="{FF2B5EF4-FFF2-40B4-BE49-F238E27FC236}">
                <a16:creationId xmlns:a16="http://schemas.microsoft.com/office/drawing/2014/main" id="{B892C917-8786-4439-86C9-48A790EF3645}"/>
              </a:ext>
            </a:extLst>
          </p:cNvPr>
          <p:cNvSpPr>
            <a:spLocks noGrp="1"/>
          </p:cNvSpPr>
          <p:nvPr userDrawn="1">
            <p:ph type="ctrTitle" hasCustomPrompt="1"/>
          </p:nvPr>
        </p:nvSpPr>
        <p:spPr>
          <a:xfrm>
            <a:off x="504461" y="674252"/>
            <a:ext cx="6335954" cy="2006784"/>
          </a:xfrm>
          <a:prstGeom prst="rect">
            <a:avLst/>
          </a:prstGeom>
          <a:ln>
            <a:noFill/>
          </a:ln>
        </p:spPr>
        <p:txBody>
          <a:bodyPr anchor="b"/>
          <a:lstStyle>
            <a:lvl1pPr marL="0" indent="0">
              <a:lnSpc>
                <a:spcPct val="100000"/>
              </a:lnSpc>
              <a:defRPr sz="4400" baseline="0">
                <a:solidFill>
                  <a:schemeClr val="bg1"/>
                </a:solidFill>
              </a:defRPr>
            </a:lvl1pPr>
          </a:lstStyle>
          <a:p>
            <a:r>
              <a:rPr lang="en-US" dirty="0"/>
              <a:t>44pt headline,</a:t>
            </a:r>
            <a:br>
              <a:rPr lang="en-US" dirty="0"/>
            </a:br>
            <a:r>
              <a:rPr lang="en-US" dirty="0"/>
              <a:t>three lines max</a:t>
            </a:r>
            <a:br>
              <a:rPr lang="en-US" dirty="0"/>
            </a:br>
            <a:endParaRPr lang="en-US" dirty="0"/>
          </a:p>
        </p:txBody>
      </p:sp>
      <p:sp>
        <p:nvSpPr>
          <p:cNvPr id="7" name="Text Placeholder 25">
            <a:extLst>
              <a:ext uri="{FF2B5EF4-FFF2-40B4-BE49-F238E27FC236}">
                <a16:creationId xmlns:a16="http://schemas.microsoft.com/office/drawing/2014/main" id="{7600165A-F42F-4D95-9825-6D89155AC4C9}"/>
              </a:ext>
            </a:extLst>
          </p:cNvPr>
          <p:cNvSpPr>
            <a:spLocks noGrp="1"/>
          </p:cNvSpPr>
          <p:nvPr userDrawn="1">
            <p:ph type="body" sz="quarter" idx="10" hasCustomPrompt="1"/>
          </p:nvPr>
        </p:nvSpPr>
        <p:spPr>
          <a:xfrm>
            <a:off x="504461" y="3833477"/>
            <a:ext cx="2590800" cy="355609"/>
          </a:xfrm>
          <a:prstGeom prst="rect">
            <a:avLst/>
          </a:prstGeom>
        </p:spPr>
        <p:txBody>
          <a:bodyPr lIns="0" tIns="0" rIns="0" bIns="0" anchor="t">
            <a:noAutofit/>
          </a:bodyPr>
          <a:lstStyle>
            <a:lvl1pPr marL="119063" indent="0">
              <a:lnSpc>
                <a:spcPct val="100000"/>
              </a:lnSpc>
              <a:buNone/>
              <a:defRPr sz="1800">
                <a:solidFill>
                  <a:schemeClr val="bg1"/>
                </a:solidFill>
                <a:latin typeface="Arial Nova Light" panose="020B0304020202020204" pitchFamily="34" charset="0"/>
                <a:cs typeface="Arial" panose="020B0604020202020204" pitchFamily="34" charset="0"/>
              </a:defRPr>
            </a:lvl1pPr>
          </a:lstStyle>
          <a:p>
            <a:pPr lvl="0"/>
            <a:r>
              <a:rPr lang="en-US" dirty="0"/>
              <a:t>Month X, XXXX</a:t>
            </a:r>
          </a:p>
        </p:txBody>
      </p:sp>
      <p:sp>
        <p:nvSpPr>
          <p:cNvPr id="8" name="Text Placeholder 28">
            <a:extLst>
              <a:ext uri="{FF2B5EF4-FFF2-40B4-BE49-F238E27FC236}">
                <a16:creationId xmlns:a16="http://schemas.microsoft.com/office/drawing/2014/main" id="{7D842A3E-1DC0-40A3-84DB-BFE03A2B2C81}"/>
              </a:ext>
            </a:extLst>
          </p:cNvPr>
          <p:cNvSpPr>
            <a:spLocks noGrp="1"/>
          </p:cNvSpPr>
          <p:nvPr userDrawn="1">
            <p:ph type="body" sz="quarter" idx="11" hasCustomPrompt="1"/>
          </p:nvPr>
        </p:nvSpPr>
        <p:spPr>
          <a:xfrm>
            <a:off x="504460" y="2838453"/>
            <a:ext cx="6335953" cy="732061"/>
          </a:xfrm>
          <a:prstGeom prst="rect">
            <a:avLst/>
          </a:prstGeom>
        </p:spPr>
        <p:txBody>
          <a:bodyPr wrap="square" lIns="0" tIns="0" rIns="0" bIns="0" anchor="t">
            <a:noAutofit/>
          </a:bodyPr>
          <a:lstStyle>
            <a:lvl1pPr marL="119063" indent="0">
              <a:lnSpc>
                <a:spcPct val="100000"/>
              </a:lnSpc>
              <a:spcBef>
                <a:spcPts val="0"/>
              </a:spcBef>
              <a:buNone/>
              <a:defRPr sz="2400" baseline="0">
                <a:solidFill>
                  <a:schemeClr val="bg1"/>
                </a:solidFill>
              </a:defRPr>
            </a:lvl1pPr>
          </a:lstStyle>
          <a:p>
            <a:pPr lvl="0"/>
            <a:r>
              <a:rPr lang="en-US" dirty="0"/>
              <a:t>24pt subhead two lines max</a:t>
            </a:r>
          </a:p>
          <a:p>
            <a:pPr lvl="0"/>
            <a:endParaRPr lang="en-US" dirty="0"/>
          </a:p>
        </p:txBody>
      </p:sp>
      <p:pic>
        <p:nvPicPr>
          <p:cNvPr id="3" name="Graphic 2">
            <a:extLst>
              <a:ext uri="{FF2B5EF4-FFF2-40B4-BE49-F238E27FC236}">
                <a16:creationId xmlns:a16="http://schemas.microsoft.com/office/drawing/2014/main" id="{B485214B-5566-4712-B9DC-D865E8F2428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28522" y="617062"/>
            <a:ext cx="4759017" cy="4759017"/>
          </a:xfrm>
          <a:prstGeom prst="rect">
            <a:avLst/>
          </a:prstGeom>
        </p:spPr>
      </p:pic>
    </p:spTree>
    <p:extLst>
      <p:ext uri="{BB962C8B-B14F-4D97-AF65-F5344CB8AC3E}">
        <p14:creationId xmlns:p14="http://schemas.microsoft.com/office/powerpoint/2010/main" val="20172855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Option - hand with car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F9BA36C-9319-4918-A0DF-9C936EB9D967}"/>
              </a:ext>
            </a:extLst>
          </p:cNvPr>
          <p:cNvGrpSpPr/>
          <p:nvPr userDrawn="1"/>
        </p:nvGrpSpPr>
        <p:grpSpPr>
          <a:xfrm>
            <a:off x="-27655" y="-10574"/>
            <a:ext cx="12247311" cy="6879148"/>
            <a:chOff x="-27655" y="-10574"/>
            <a:chExt cx="12247311" cy="6879148"/>
          </a:xfrm>
        </p:grpSpPr>
        <p:pic>
          <p:nvPicPr>
            <p:cNvPr id="13" name="Picture 12">
              <a:extLst>
                <a:ext uri="{FF2B5EF4-FFF2-40B4-BE49-F238E27FC236}">
                  <a16:creationId xmlns:a16="http://schemas.microsoft.com/office/drawing/2014/main" id="{067DF58F-CA70-4410-B8C9-2195878E744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85" y="-10574"/>
              <a:ext cx="12191998" cy="6857999"/>
            </a:xfrm>
            <a:prstGeom prst="rect">
              <a:avLst/>
            </a:prstGeom>
          </p:spPr>
        </p:pic>
        <p:sp>
          <p:nvSpPr>
            <p:cNvPr id="14" name="Rectangle 3">
              <a:extLst>
                <a:ext uri="{FF2B5EF4-FFF2-40B4-BE49-F238E27FC236}">
                  <a16:creationId xmlns:a16="http://schemas.microsoft.com/office/drawing/2014/main" id="{7340299A-CCFF-4E37-9C96-41AEF0CC0D14}"/>
                </a:ext>
              </a:extLst>
            </p:cNvPr>
            <p:cNvSpPr/>
            <p:nvPr userDrawn="1"/>
          </p:nvSpPr>
          <p:spPr>
            <a:xfrm>
              <a:off x="-27655" y="5706842"/>
              <a:ext cx="12247311" cy="1161732"/>
            </a:xfrm>
            <a:custGeom>
              <a:avLst/>
              <a:gdLst>
                <a:gd name="connsiteX0" fmla="*/ 0 w 12206916"/>
                <a:gd name="connsiteY0" fmla="*/ 0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0 w 12206916"/>
                <a:gd name="connsiteY4" fmla="*/ 0 h 1119436"/>
                <a:gd name="connsiteX0" fmla="*/ 12085 w 12206916"/>
                <a:gd name="connsiteY0" fmla="*/ 809667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12085 w 12206916"/>
                <a:gd name="connsiteY4" fmla="*/ 809667 h 1119436"/>
                <a:gd name="connsiteX0" fmla="*/ 0 w 12210944"/>
                <a:gd name="connsiteY0" fmla="*/ 789526 h 1119436"/>
                <a:gd name="connsiteX1" fmla="*/ 12210944 w 12210944"/>
                <a:gd name="connsiteY1" fmla="*/ 0 h 1119436"/>
                <a:gd name="connsiteX2" fmla="*/ 12210944 w 12210944"/>
                <a:gd name="connsiteY2" fmla="*/ 1119436 h 1119436"/>
                <a:gd name="connsiteX3" fmla="*/ 4028 w 12210944"/>
                <a:gd name="connsiteY3" fmla="*/ 1119436 h 1119436"/>
                <a:gd name="connsiteX4" fmla="*/ 0 w 12210944"/>
                <a:gd name="connsiteY4" fmla="*/ 789526 h 111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944" h="1119436">
                  <a:moveTo>
                    <a:pt x="0" y="789526"/>
                  </a:moveTo>
                  <a:lnTo>
                    <a:pt x="12210944" y="0"/>
                  </a:lnTo>
                  <a:lnTo>
                    <a:pt x="12210944" y="1119436"/>
                  </a:lnTo>
                  <a:lnTo>
                    <a:pt x="4028" y="1119436"/>
                  </a:lnTo>
                  <a:cubicBezTo>
                    <a:pt x="2685" y="1009466"/>
                    <a:pt x="1343" y="899496"/>
                    <a:pt x="0" y="789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6" name="Straight Connector 15">
              <a:extLst>
                <a:ext uri="{FF2B5EF4-FFF2-40B4-BE49-F238E27FC236}">
                  <a16:creationId xmlns:a16="http://schemas.microsoft.com/office/drawing/2014/main" id="{2A773974-4A78-40A3-8DA3-49B1B25D6372}"/>
                </a:ext>
              </a:extLst>
            </p:cNvPr>
            <p:cNvCxnSpPr>
              <a:cxnSpLocks/>
              <a:endCxn id="14" idx="1"/>
            </p:cNvCxnSpPr>
            <p:nvPr userDrawn="1"/>
          </p:nvCxnSpPr>
          <p:spPr>
            <a:xfrm flipV="1">
              <a:off x="-27655" y="5706842"/>
              <a:ext cx="12247311" cy="791704"/>
            </a:xfrm>
            <a:prstGeom prst="line">
              <a:avLst/>
            </a:prstGeom>
            <a:ln w="69850"/>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761E75A-93F2-4EA6-9CA3-18AB218F515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442809" y="6264255"/>
              <a:ext cx="3384262" cy="266012"/>
            </a:xfrm>
            <a:prstGeom prst="rect">
              <a:avLst/>
            </a:prstGeom>
          </p:spPr>
        </p:pic>
      </p:grpSp>
      <p:sp>
        <p:nvSpPr>
          <p:cNvPr id="6" name="Title 1">
            <a:extLst>
              <a:ext uri="{FF2B5EF4-FFF2-40B4-BE49-F238E27FC236}">
                <a16:creationId xmlns:a16="http://schemas.microsoft.com/office/drawing/2014/main" id="{B892C917-8786-4439-86C9-48A790EF3645}"/>
              </a:ext>
            </a:extLst>
          </p:cNvPr>
          <p:cNvSpPr>
            <a:spLocks noGrp="1"/>
          </p:cNvSpPr>
          <p:nvPr userDrawn="1">
            <p:ph type="ctrTitle" hasCustomPrompt="1"/>
          </p:nvPr>
        </p:nvSpPr>
        <p:spPr>
          <a:xfrm>
            <a:off x="504461" y="674252"/>
            <a:ext cx="4289444" cy="2006784"/>
          </a:xfrm>
          <a:prstGeom prst="rect">
            <a:avLst/>
          </a:prstGeom>
          <a:ln>
            <a:noFill/>
          </a:ln>
        </p:spPr>
        <p:txBody>
          <a:bodyPr anchor="b"/>
          <a:lstStyle>
            <a:lvl1pPr marL="0" indent="0">
              <a:lnSpc>
                <a:spcPct val="100000"/>
              </a:lnSpc>
              <a:defRPr sz="4400" baseline="0">
                <a:solidFill>
                  <a:schemeClr val="tx1"/>
                </a:solidFill>
              </a:defRPr>
            </a:lvl1pPr>
          </a:lstStyle>
          <a:p>
            <a:r>
              <a:rPr lang="en-US" dirty="0"/>
              <a:t>44pt headline,</a:t>
            </a:r>
            <a:br>
              <a:rPr lang="en-US" dirty="0"/>
            </a:br>
            <a:r>
              <a:rPr lang="en-US" dirty="0"/>
              <a:t>three lines max</a:t>
            </a:r>
            <a:br>
              <a:rPr lang="en-US" dirty="0"/>
            </a:br>
            <a:endParaRPr lang="en-US" dirty="0"/>
          </a:p>
        </p:txBody>
      </p:sp>
      <p:sp>
        <p:nvSpPr>
          <p:cNvPr id="7" name="Text Placeholder 25">
            <a:extLst>
              <a:ext uri="{FF2B5EF4-FFF2-40B4-BE49-F238E27FC236}">
                <a16:creationId xmlns:a16="http://schemas.microsoft.com/office/drawing/2014/main" id="{7600165A-F42F-4D95-9825-6D89155AC4C9}"/>
              </a:ext>
            </a:extLst>
          </p:cNvPr>
          <p:cNvSpPr>
            <a:spLocks noGrp="1"/>
          </p:cNvSpPr>
          <p:nvPr userDrawn="1">
            <p:ph type="body" sz="quarter" idx="10" hasCustomPrompt="1"/>
          </p:nvPr>
        </p:nvSpPr>
        <p:spPr>
          <a:xfrm>
            <a:off x="504461" y="3833477"/>
            <a:ext cx="2590800" cy="355609"/>
          </a:xfrm>
          <a:prstGeom prst="rect">
            <a:avLst/>
          </a:prstGeom>
        </p:spPr>
        <p:txBody>
          <a:bodyPr lIns="0" tIns="0" rIns="0" bIns="0" anchor="t">
            <a:noAutofit/>
          </a:bodyPr>
          <a:lstStyle>
            <a:lvl1pPr marL="119063" indent="0">
              <a:lnSpc>
                <a:spcPct val="100000"/>
              </a:lnSpc>
              <a:buNone/>
              <a:defRPr sz="1800">
                <a:solidFill>
                  <a:schemeClr val="tx1"/>
                </a:solidFill>
                <a:latin typeface="Arial" panose="020B0604020202020204" pitchFamily="34" charset="0"/>
                <a:cs typeface="Arial" panose="020B0604020202020204" pitchFamily="34" charset="0"/>
              </a:defRPr>
            </a:lvl1pPr>
          </a:lstStyle>
          <a:p>
            <a:pPr lvl="0"/>
            <a:r>
              <a:rPr lang="en-US" dirty="0"/>
              <a:t>Month X, XXXX</a:t>
            </a:r>
          </a:p>
        </p:txBody>
      </p:sp>
      <p:sp>
        <p:nvSpPr>
          <p:cNvPr id="8" name="Text Placeholder 28">
            <a:extLst>
              <a:ext uri="{FF2B5EF4-FFF2-40B4-BE49-F238E27FC236}">
                <a16:creationId xmlns:a16="http://schemas.microsoft.com/office/drawing/2014/main" id="{7D842A3E-1DC0-40A3-84DB-BFE03A2B2C81}"/>
              </a:ext>
            </a:extLst>
          </p:cNvPr>
          <p:cNvSpPr>
            <a:spLocks noGrp="1"/>
          </p:cNvSpPr>
          <p:nvPr userDrawn="1">
            <p:ph type="body" sz="quarter" idx="11" hasCustomPrompt="1"/>
          </p:nvPr>
        </p:nvSpPr>
        <p:spPr>
          <a:xfrm>
            <a:off x="504460" y="2838453"/>
            <a:ext cx="4289445" cy="732061"/>
          </a:xfrm>
          <a:prstGeom prst="rect">
            <a:avLst/>
          </a:prstGeom>
        </p:spPr>
        <p:txBody>
          <a:bodyPr wrap="square" lIns="0" tIns="0" rIns="0" bIns="0" anchor="t">
            <a:noAutofit/>
          </a:bodyPr>
          <a:lstStyle>
            <a:lvl1pPr marL="119063" indent="0">
              <a:lnSpc>
                <a:spcPct val="100000"/>
              </a:lnSpc>
              <a:spcBef>
                <a:spcPts val="0"/>
              </a:spcBef>
              <a:buNone/>
              <a:defRPr sz="2400" baseline="0">
                <a:solidFill>
                  <a:schemeClr val="tx1"/>
                </a:solidFill>
              </a:defRPr>
            </a:lvl1pPr>
          </a:lstStyle>
          <a:p>
            <a:pPr lvl="0"/>
            <a:r>
              <a:rPr lang="en-US" dirty="0"/>
              <a:t>24pt subhead two lines max</a:t>
            </a:r>
          </a:p>
        </p:txBody>
      </p:sp>
    </p:spTree>
    <p:extLst>
      <p:ext uri="{BB962C8B-B14F-4D97-AF65-F5344CB8AC3E}">
        <p14:creationId xmlns:p14="http://schemas.microsoft.com/office/powerpoint/2010/main" val="8130298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ption #1">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F9BA36C-9319-4918-A0DF-9C936EB9D967}"/>
              </a:ext>
            </a:extLst>
          </p:cNvPr>
          <p:cNvGrpSpPr/>
          <p:nvPr userDrawn="1"/>
        </p:nvGrpSpPr>
        <p:grpSpPr>
          <a:xfrm>
            <a:off x="-27655" y="-10574"/>
            <a:ext cx="12247311" cy="6879148"/>
            <a:chOff x="-27655" y="-10574"/>
            <a:chExt cx="12247311" cy="6879148"/>
          </a:xfrm>
        </p:grpSpPr>
        <p:pic>
          <p:nvPicPr>
            <p:cNvPr id="13" name="Picture 12">
              <a:extLst>
                <a:ext uri="{FF2B5EF4-FFF2-40B4-BE49-F238E27FC236}">
                  <a16:creationId xmlns:a16="http://schemas.microsoft.com/office/drawing/2014/main" id="{067DF58F-CA70-4410-B8C9-2195878E744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85" y="-10574"/>
              <a:ext cx="12191999" cy="6857999"/>
            </a:xfrm>
            <a:prstGeom prst="rect">
              <a:avLst/>
            </a:prstGeom>
          </p:spPr>
        </p:pic>
        <p:sp>
          <p:nvSpPr>
            <p:cNvPr id="14" name="Rectangle 3">
              <a:extLst>
                <a:ext uri="{FF2B5EF4-FFF2-40B4-BE49-F238E27FC236}">
                  <a16:creationId xmlns:a16="http://schemas.microsoft.com/office/drawing/2014/main" id="{7340299A-CCFF-4E37-9C96-41AEF0CC0D14}"/>
                </a:ext>
              </a:extLst>
            </p:cNvPr>
            <p:cNvSpPr/>
            <p:nvPr userDrawn="1"/>
          </p:nvSpPr>
          <p:spPr>
            <a:xfrm>
              <a:off x="-27655" y="5706842"/>
              <a:ext cx="12247311" cy="1161732"/>
            </a:xfrm>
            <a:custGeom>
              <a:avLst/>
              <a:gdLst>
                <a:gd name="connsiteX0" fmla="*/ 0 w 12206916"/>
                <a:gd name="connsiteY0" fmla="*/ 0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0 w 12206916"/>
                <a:gd name="connsiteY4" fmla="*/ 0 h 1119436"/>
                <a:gd name="connsiteX0" fmla="*/ 12085 w 12206916"/>
                <a:gd name="connsiteY0" fmla="*/ 809667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12085 w 12206916"/>
                <a:gd name="connsiteY4" fmla="*/ 809667 h 1119436"/>
                <a:gd name="connsiteX0" fmla="*/ 0 w 12210944"/>
                <a:gd name="connsiteY0" fmla="*/ 789526 h 1119436"/>
                <a:gd name="connsiteX1" fmla="*/ 12210944 w 12210944"/>
                <a:gd name="connsiteY1" fmla="*/ 0 h 1119436"/>
                <a:gd name="connsiteX2" fmla="*/ 12210944 w 12210944"/>
                <a:gd name="connsiteY2" fmla="*/ 1119436 h 1119436"/>
                <a:gd name="connsiteX3" fmla="*/ 4028 w 12210944"/>
                <a:gd name="connsiteY3" fmla="*/ 1119436 h 1119436"/>
                <a:gd name="connsiteX4" fmla="*/ 0 w 12210944"/>
                <a:gd name="connsiteY4" fmla="*/ 789526 h 111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944" h="1119436">
                  <a:moveTo>
                    <a:pt x="0" y="789526"/>
                  </a:moveTo>
                  <a:lnTo>
                    <a:pt x="12210944" y="0"/>
                  </a:lnTo>
                  <a:lnTo>
                    <a:pt x="12210944" y="1119436"/>
                  </a:lnTo>
                  <a:lnTo>
                    <a:pt x="4028" y="1119436"/>
                  </a:lnTo>
                  <a:cubicBezTo>
                    <a:pt x="2685" y="1009466"/>
                    <a:pt x="1343" y="899496"/>
                    <a:pt x="0" y="789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6" name="Straight Connector 15">
              <a:extLst>
                <a:ext uri="{FF2B5EF4-FFF2-40B4-BE49-F238E27FC236}">
                  <a16:creationId xmlns:a16="http://schemas.microsoft.com/office/drawing/2014/main" id="{2A773974-4A78-40A3-8DA3-49B1B25D6372}"/>
                </a:ext>
              </a:extLst>
            </p:cNvPr>
            <p:cNvCxnSpPr>
              <a:cxnSpLocks/>
              <a:endCxn id="14" idx="1"/>
            </p:cNvCxnSpPr>
            <p:nvPr userDrawn="1"/>
          </p:nvCxnSpPr>
          <p:spPr>
            <a:xfrm flipV="1">
              <a:off x="-27655" y="5706842"/>
              <a:ext cx="12247311" cy="791704"/>
            </a:xfrm>
            <a:prstGeom prst="line">
              <a:avLst/>
            </a:prstGeom>
            <a:ln w="69850"/>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761E75A-93F2-4EA6-9CA3-18AB218F515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442809" y="6264255"/>
              <a:ext cx="3384262" cy="266012"/>
            </a:xfrm>
            <a:prstGeom prst="rect">
              <a:avLst/>
            </a:prstGeom>
          </p:spPr>
        </p:pic>
      </p:grpSp>
      <p:sp>
        <p:nvSpPr>
          <p:cNvPr id="6" name="Title 1">
            <a:extLst>
              <a:ext uri="{FF2B5EF4-FFF2-40B4-BE49-F238E27FC236}">
                <a16:creationId xmlns:a16="http://schemas.microsoft.com/office/drawing/2014/main" id="{B892C917-8786-4439-86C9-48A790EF3645}"/>
              </a:ext>
            </a:extLst>
          </p:cNvPr>
          <p:cNvSpPr>
            <a:spLocks noGrp="1"/>
          </p:cNvSpPr>
          <p:nvPr userDrawn="1">
            <p:ph type="ctrTitle" hasCustomPrompt="1"/>
          </p:nvPr>
        </p:nvSpPr>
        <p:spPr>
          <a:xfrm>
            <a:off x="504461" y="674252"/>
            <a:ext cx="6335954" cy="2006784"/>
          </a:xfrm>
          <a:prstGeom prst="rect">
            <a:avLst/>
          </a:prstGeom>
          <a:ln>
            <a:noFill/>
          </a:ln>
        </p:spPr>
        <p:txBody>
          <a:bodyPr anchor="b"/>
          <a:lstStyle>
            <a:lvl1pPr marL="0" indent="0">
              <a:lnSpc>
                <a:spcPct val="100000"/>
              </a:lnSpc>
              <a:defRPr sz="4400" baseline="0">
                <a:solidFill>
                  <a:schemeClr val="bg1"/>
                </a:solidFill>
              </a:defRPr>
            </a:lvl1pPr>
          </a:lstStyle>
          <a:p>
            <a:r>
              <a:rPr lang="en-US" dirty="0"/>
              <a:t>44pt headline,</a:t>
            </a:r>
            <a:br>
              <a:rPr lang="en-US" dirty="0"/>
            </a:br>
            <a:r>
              <a:rPr lang="en-US" dirty="0"/>
              <a:t>three lines max</a:t>
            </a:r>
            <a:br>
              <a:rPr lang="en-US" dirty="0"/>
            </a:br>
            <a:endParaRPr lang="en-US" dirty="0"/>
          </a:p>
        </p:txBody>
      </p:sp>
      <p:sp>
        <p:nvSpPr>
          <p:cNvPr id="7" name="Text Placeholder 25">
            <a:extLst>
              <a:ext uri="{FF2B5EF4-FFF2-40B4-BE49-F238E27FC236}">
                <a16:creationId xmlns:a16="http://schemas.microsoft.com/office/drawing/2014/main" id="{7600165A-F42F-4D95-9825-6D89155AC4C9}"/>
              </a:ext>
            </a:extLst>
          </p:cNvPr>
          <p:cNvSpPr>
            <a:spLocks noGrp="1"/>
          </p:cNvSpPr>
          <p:nvPr userDrawn="1">
            <p:ph type="body" sz="quarter" idx="10" hasCustomPrompt="1"/>
          </p:nvPr>
        </p:nvSpPr>
        <p:spPr>
          <a:xfrm>
            <a:off x="504461" y="3833477"/>
            <a:ext cx="2590800" cy="355609"/>
          </a:xfrm>
          <a:prstGeom prst="rect">
            <a:avLst/>
          </a:prstGeom>
        </p:spPr>
        <p:txBody>
          <a:bodyPr lIns="0" tIns="0" rIns="0" bIns="0" anchor="t">
            <a:noAutofit/>
          </a:bodyPr>
          <a:lstStyle>
            <a:lvl1pPr marL="119063" indent="0">
              <a:lnSpc>
                <a:spcPct val="100000"/>
              </a:lnSpc>
              <a:buNone/>
              <a:defRPr sz="1800">
                <a:solidFill>
                  <a:schemeClr val="bg1"/>
                </a:solidFill>
                <a:latin typeface="Arial" panose="020B0604020202020204" pitchFamily="34" charset="0"/>
                <a:cs typeface="Arial" panose="020B0604020202020204" pitchFamily="34" charset="0"/>
              </a:defRPr>
            </a:lvl1pPr>
          </a:lstStyle>
          <a:p>
            <a:pPr lvl="0"/>
            <a:r>
              <a:rPr lang="en-US" dirty="0"/>
              <a:t>Month X, XXXX</a:t>
            </a:r>
          </a:p>
        </p:txBody>
      </p:sp>
      <p:sp>
        <p:nvSpPr>
          <p:cNvPr id="8" name="Text Placeholder 28">
            <a:extLst>
              <a:ext uri="{FF2B5EF4-FFF2-40B4-BE49-F238E27FC236}">
                <a16:creationId xmlns:a16="http://schemas.microsoft.com/office/drawing/2014/main" id="{7D842A3E-1DC0-40A3-84DB-BFE03A2B2C81}"/>
              </a:ext>
            </a:extLst>
          </p:cNvPr>
          <p:cNvSpPr>
            <a:spLocks noGrp="1"/>
          </p:cNvSpPr>
          <p:nvPr userDrawn="1">
            <p:ph type="body" sz="quarter" idx="11" hasCustomPrompt="1"/>
          </p:nvPr>
        </p:nvSpPr>
        <p:spPr>
          <a:xfrm>
            <a:off x="504460" y="2838453"/>
            <a:ext cx="6335953" cy="732061"/>
          </a:xfrm>
          <a:prstGeom prst="rect">
            <a:avLst/>
          </a:prstGeom>
        </p:spPr>
        <p:txBody>
          <a:bodyPr wrap="square" lIns="0" tIns="0" rIns="0" bIns="0" anchor="t">
            <a:noAutofit/>
          </a:bodyPr>
          <a:lstStyle>
            <a:lvl1pPr marL="119063" indent="0">
              <a:lnSpc>
                <a:spcPct val="100000"/>
              </a:lnSpc>
              <a:spcBef>
                <a:spcPts val="0"/>
              </a:spcBef>
              <a:buNone/>
              <a:defRPr sz="2400" baseline="0">
                <a:solidFill>
                  <a:schemeClr val="bg1"/>
                </a:solidFill>
              </a:defRPr>
            </a:lvl1pPr>
          </a:lstStyle>
          <a:p>
            <a:pPr lvl="0"/>
            <a:r>
              <a:rPr lang="en-US" dirty="0"/>
              <a:t>24pt subhead two lines max</a:t>
            </a:r>
          </a:p>
          <a:p>
            <a:pPr lvl="0"/>
            <a:endParaRPr lang="en-US" dirty="0"/>
          </a:p>
        </p:txBody>
      </p:sp>
      <p:pic>
        <p:nvPicPr>
          <p:cNvPr id="15" name="Graphic 14">
            <a:extLst>
              <a:ext uri="{FF2B5EF4-FFF2-40B4-BE49-F238E27FC236}">
                <a16:creationId xmlns:a16="http://schemas.microsoft.com/office/drawing/2014/main" id="{4C03F710-57E6-4AF4-A179-59B1C5C8535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060200" y="674252"/>
            <a:ext cx="4791805" cy="4791805"/>
          </a:xfrm>
          <a:prstGeom prst="rect">
            <a:avLst/>
          </a:prstGeom>
        </p:spPr>
      </p:pic>
    </p:spTree>
    <p:extLst>
      <p:ext uri="{BB962C8B-B14F-4D97-AF65-F5344CB8AC3E}">
        <p14:creationId xmlns:p14="http://schemas.microsoft.com/office/powerpoint/2010/main" val="42378479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Option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8F6616E-565D-40FF-B96E-98A871DBF2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0357" y="6264255"/>
            <a:ext cx="3384262" cy="266012"/>
          </a:xfrm>
          <a:prstGeom prst="rect">
            <a:avLst/>
          </a:prstGeom>
        </p:spPr>
      </p:pic>
      <p:sp>
        <p:nvSpPr>
          <p:cNvPr id="5" name="Title 1">
            <a:extLst>
              <a:ext uri="{FF2B5EF4-FFF2-40B4-BE49-F238E27FC236}">
                <a16:creationId xmlns:a16="http://schemas.microsoft.com/office/drawing/2014/main" id="{9356C2BB-E8DB-498A-A16D-6B94E7561D1E}"/>
              </a:ext>
            </a:extLst>
          </p:cNvPr>
          <p:cNvSpPr>
            <a:spLocks noGrp="1"/>
          </p:cNvSpPr>
          <p:nvPr>
            <p:ph type="ctrTitle" hasCustomPrompt="1"/>
          </p:nvPr>
        </p:nvSpPr>
        <p:spPr>
          <a:xfrm>
            <a:off x="504461" y="674252"/>
            <a:ext cx="5448704" cy="2006784"/>
          </a:xfrm>
          <a:prstGeom prst="rect">
            <a:avLst/>
          </a:prstGeom>
          <a:ln>
            <a:noFill/>
          </a:ln>
        </p:spPr>
        <p:txBody>
          <a:bodyPr anchor="b"/>
          <a:lstStyle>
            <a:lvl1pPr marL="0" indent="0">
              <a:lnSpc>
                <a:spcPct val="100000"/>
              </a:lnSpc>
              <a:defRPr sz="4400" baseline="0">
                <a:solidFill>
                  <a:schemeClr val="tx1"/>
                </a:solidFill>
                <a:latin typeface="Arial" panose="020B0604020202020204" pitchFamily="34" charset="0"/>
                <a:cs typeface="Arial" panose="020B0604020202020204" pitchFamily="34" charset="0"/>
              </a:defRPr>
            </a:lvl1pPr>
          </a:lstStyle>
          <a:p>
            <a:r>
              <a:rPr lang="en-US" dirty="0"/>
              <a:t>44pt headline,</a:t>
            </a:r>
            <a:br>
              <a:rPr lang="en-US" dirty="0"/>
            </a:br>
            <a:r>
              <a:rPr lang="en-US" dirty="0"/>
              <a:t>three lines max</a:t>
            </a:r>
            <a:br>
              <a:rPr lang="en-US" dirty="0"/>
            </a:br>
            <a:endParaRPr lang="en-US" dirty="0"/>
          </a:p>
        </p:txBody>
      </p:sp>
      <p:sp>
        <p:nvSpPr>
          <p:cNvPr id="6" name="Text Placeholder 25">
            <a:extLst>
              <a:ext uri="{FF2B5EF4-FFF2-40B4-BE49-F238E27FC236}">
                <a16:creationId xmlns:a16="http://schemas.microsoft.com/office/drawing/2014/main" id="{E5A4DFA6-E36F-4917-BCFB-038A7DF2C4D6}"/>
              </a:ext>
            </a:extLst>
          </p:cNvPr>
          <p:cNvSpPr>
            <a:spLocks noGrp="1"/>
          </p:cNvSpPr>
          <p:nvPr>
            <p:ph type="body" sz="quarter" idx="10" hasCustomPrompt="1"/>
          </p:nvPr>
        </p:nvSpPr>
        <p:spPr>
          <a:xfrm>
            <a:off x="504461" y="3833477"/>
            <a:ext cx="2590800" cy="355609"/>
          </a:xfrm>
          <a:prstGeom prst="rect">
            <a:avLst/>
          </a:prstGeom>
        </p:spPr>
        <p:txBody>
          <a:bodyPr lIns="0" tIns="0" rIns="0" bIns="0" anchor="t">
            <a:noAutofit/>
          </a:bodyPr>
          <a:lstStyle>
            <a:lvl1pPr marL="119063" indent="0">
              <a:lnSpc>
                <a:spcPct val="100000"/>
              </a:lnSpc>
              <a:buNone/>
              <a:defRPr sz="1800">
                <a:solidFill>
                  <a:schemeClr val="tx1"/>
                </a:solidFill>
                <a:latin typeface="Arial" panose="020B0604020202020204" pitchFamily="34" charset="0"/>
                <a:cs typeface="Arial" panose="020B0604020202020204" pitchFamily="34" charset="0"/>
              </a:defRPr>
            </a:lvl1pPr>
          </a:lstStyle>
          <a:p>
            <a:pPr lvl="0"/>
            <a:r>
              <a:rPr lang="en-US"/>
              <a:t>Month X, XXXX</a:t>
            </a:r>
          </a:p>
        </p:txBody>
      </p:sp>
      <p:sp>
        <p:nvSpPr>
          <p:cNvPr id="7" name="Text Placeholder 28">
            <a:extLst>
              <a:ext uri="{FF2B5EF4-FFF2-40B4-BE49-F238E27FC236}">
                <a16:creationId xmlns:a16="http://schemas.microsoft.com/office/drawing/2014/main" id="{60FD46A3-376F-4F5B-9646-94FED8A1663A}"/>
              </a:ext>
            </a:extLst>
          </p:cNvPr>
          <p:cNvSpPr>
            <a:spLocks noGrp="1"/>
          </p:cNvSpPr>
          <p:nvPr>
            <p:ph type="body" sz="quarter" idx="11" hasCustomPrompt="1"/>
          </p:nvPr>
        </p:nvSpPr>
        <p:spPr>
          <a:xfrm>
            <a:off x="504461" y="2838453"/>
            <a:ext cx="5448704" cy="732061"/>
          </a:xfrm>
          <a:prstGeom prst="rect">
            <a:avLst/>
          </a:prstGeom>
        </p:spPr>
        <p:txBody>
          <a:bodyPr wrap="square" lIns="0" tIns="0" rIns="0" bIns="0" anchor="t">
            <a:noAutofit/>
          </a:bodyPr>
          <a:lstStyle>
            <a:lvl1pPr marL="119063" indent="0">
              <a:lnSpc>
                <a:spcPct val="100000"/>
              </a:lnSpc>
              <a:spcBef>
                <a:spcPts val="0"/>
              </a:spcBef>
              <a:buNone/>
              <a:defRPr sz="2400" baseline="0">
                <a:solidFill>
                  <a:schemeClr val="tx1"/>
                </a:solidFill>
                <a:latin typeface="Arial" panose="020B0604020202020204" pitchFamily="34" charset="0"/>
                <a:cs typeface="Arial" panose="020B0604020202020204" pitchFamily="34" charset="0"/>
              </a:defRPr>
            </a:lvl1pPr>
          </a:lstStyle>
          <a:p>
            <a:pPr lvl="0"/>
            <a:r>
              <a:rPr lang="en-US" dirty="0"/>
              <a:t>24pt subhead two lines max</a:t>
            </a:r>
          </a:p>
          <a:p>
            <a:pPr lvl="0"/>
            <a:endParaRPr lang="en-US" dirty="0"/>
          </a:p>
        </p:txBody>
      </p:sp>
      <p:pic>
        <p:nvPicPr>
          <p:cNvPr id="20" name="Graphic 19">
            <a:extLst>
              <a:ext uri="{FF2B5EF4-FFF2-40B4-BE49-F238E27FC236}">
                <a16:creationId xmlns:a16="http://schemas.microsoft.com/office/drawing/2014/main" id="{F23EC7DD-2FF9-4713-85A6-F5A9C06C814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95327" y="762225"/>
            <a:ext cx="6074178" cy="5557227"/>
          </a:xfrm>
          <a:prstGeom prst="rect">
            <a:avLst/>
          </a:prstGeom>
        </p:spPr>
      </p:pic>
    </p:spTree>
    <p:extLst>
      <p:ext uri="{BB962C8B-B14F-4D97-AF65-F5344CB8AC3E}">
        <p14:creationId xmlns:p14="http://schemas.microsoft.com/office/powerpoint/2010/main" val="24635683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ption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8918A47-9AB7-46C2-ACDB-298BC9870038}"/>
              </a:ext>
            </a:extLst>
          </p:cNvPr>
          <p:cNvGrpSpPr/>
          <p:nvPr userDrawn="1"/>
        </p:nvGrpSpPr>
        <p:grpSpPr>
          <a:xfrm>
            <a:off x="-27655" y="-10574"/>
            <a:ext cx="12247311" cy="6879148"/>
            <a:chOff x="-27655" y="-10574"/>
            <a:chExt cx="12247311" cy="6879148"/>
          </a:xfrm>
        </p:grpSpPr>
        <p:pic>
          <p:nvPicPr>
            <p:cNvPr id="12" name="Picture 11">
              <a:extLst>
                <a:ext uri="{FF2B5EF4-FFF2-40B4-BE49-F238E27FC236}">
                  <a16:creationId xmlns:a16="http://schemas.microsoft.com/office/drawing/2014/main" id="{0E29AA06-6D3A-4D07-952E-660DEBE4ED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85" y="-10574"/>
              <a:ext cx="12191999" cy="6857999"/>
            </a:xfrm>
            <a:prstGeom prst="rect">
              <a:avLst/>
            </a:prstGeom>
          </p:spPr>
        </p:pic>
        <p:pic>
          <p:nvPicPr>
            <p:cNvPr id="5" name="Graphic 4">
              <a:extLst>
                <a:ext uri="{FF2B5EF4-FFF2-40B4-BE49-F238E27FC236}">
                  <a16:creationId xmlns:a16="http://schemas.microsoft.com/office/drawing/2014/main" id="{83DBF3D3-5FEE-4661-A4CE-6AD60AC077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788322" y="397207"/>
              <a:ext cx="3518190" cy="6098196"/>
            </a:xfrm>
            <a:prstGeom prst="rect">
              <a:avLst/>
            </a:prstGeom>
          </p:spPr>
        </p:pic>
        <p:sp>
          <p:nvSpPr>
            <p:cNvPr id="13" name="Rectangle 3">
              <a:extLst>
                <a:ext uri="{FF2B5EF4-FFF2-40B4-BE49-F238E27FC236}">
                  <a16:creationId xmlns:a16="http://schemas.microsoft.com/office/drawing/2014/main" id="{1E5A49B3-DBAD-4CC2-82A5-CEC4E2770834}"/>
                </a:ext>
              </a:extLst>
            </p:cNvPr>
            <p:cNvSpPr/>
            <p:nvPr userDrawn="1"/>
          </p:nvSpPr>
          <p:spPr>
            <a:xfrm>
              <a:off x="-27655" y="5706842"/>
              <a:ext cx="12247311" cy="1161732"/>
            </a:xfrm>
            <a:custGeom>
              <a:avLst/>
              <a:gdLst>
                <a:gd name="connsiteX0" fmla="*/ 0 w 12206916"/>
                <a:gd name="connsiteY0" fmla="*/ 0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0 w 12206916"/>
                <a:gd name="connsiteY4" fmla="*/ 0 h 1119436"/>
                <a:gd name="connsiteX0" fmla="*/ 12085 w 12206916"/>
                <a:gd name="connsiteY0" fmla="*/ 809667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12085 w 12206916"/>
                <a:gd name="connsiteY4" fmla="*/ 809667 h 1119436"/>
                <a:gd name="connsiteX0" fmla="*/ 0 w 12210944"/>
                <a:gd name="connsiteY0" fmla="*/ 789526 h 1119436"/>
                <a:gd name="connsiteX1" fmla="*/ 12210944 w 12210944"/>
                <a:gd name="connsiteY1" fmla="*/ 0 h 1119436"/>
                <a:gd name="connsiteX2" fmla="*/ 12210944 w 12210944"/>
                <a:gd name="connsiteY2" fmla="*/ 1119436 h 1119436"/>
                <a:gd name="connsiteX3" fmla="*/ 4028 w 12210944"/>
                <a:gd name="connsiteY3" fmla="*/ 1119436 h 1119436"/>
                <a:gd name="connsiteX4" fmla="*/ 0 w 12210944"/>
                <a:gd name="connsiteY4" fmla="*/ 789526 h 111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944" h="1119436">
                  <a:moveTo>
                    <a:pt x="0" y="789526"/>
                  </a:moveTo>
                  <a:lnTo>
                    <a:pt x="12210944" y="0"/>
                  </a:lnTo>
                  <a:lnTo>
                    <a:pt x="12210944" y="1119436"/>
                  </a:lnTo>
                  <a:lnTo>
                    <a:pt x="4028" y="1119436"/>
                  </a:lnTo>
                  <a:cubicBezTo>
                    <a:pt x="2685" y="1009466"/>
                    <a:pt x="1343" y="899496"/>
                    <a:pt x="0" y="789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4" name="Straight Connector 13">
              <a:extLst>
                <a:ext uri="{FF2B5EF4-FFF2-40B4-BE49-F238E27FC236}">
                  <a16:creationId xmlns:a16="http://schemas.microsoft.com/office/drawing/2014/main" id="{E6693E63-0EB0-462D-9D60-779BCBBDAC39}"/>
                </a:ext>
              </a:extLst>
            </p:cNvPr>
            <p:cNvCxnSpPr>
              <a:cxnSpLocks/>
              <a:endCxn id="13" idx="1"/>
            </p:cNvCxnSpPr>
            <p:nvPr userDrawn="1"/>
          </p:nvCxnSpPr>
          <p:spPr>
            <a:xfrm flipV="1">
              <a:off x="-27655" y="5706842"/>
              <a:ext cx="12247311" cy="791704"/>
            </a:xfrm>
            <a:prstGeom prst="line">
              <a:avLst/>
            </a:prstGeom>
            <a:ln w="69850"/>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97E95EA8-ECE4-48CB-A224-55F66CBDD5B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8442809" y="6264255"/>
              <a:ext cx="3384262" cy="266012"/>
            </a:xfrm>
            <a:prstGeom prst="rect">
              <a:avLst/>
            </a:prstGeom>
          </p:spPr>
        </p:pic>
      </p:grpSp>
      <p:sp>
        <p:nvSpPr>
          <p:cNvPr id="6" name="Title 1">
            <a:extLst>
              <a:ext uri="{FF2B5EF4-FFF2-40B4-BE49-F238E27FC236}">
                <a16:creationId xmlns:a16="http://schemas.microsoft.com/office/drawing/2014/main" id="{B892C917-8786-4439-86C9-48A790EF3645}"/>
              </a:ext>
            </a:extLst>
          </p:cNvPr>
          <p:cNvSpPr>
            <a:spLocks noGrp="1"/>
          </p:cNvSpPr>
          <p:nvPr userDrawn="1">
            <p:ph type="ctrTitle" hasCustomPrompt="1"/>
          </p:nvPr>
        </p:nvSpPr>
        <p:spPr>
          <a:xfrm>
            <a:off x="504461" y="674252"/>
            <a:ext cx="6335954" cy="2006784"/>
          </a:xfrm>
          <a:prstGeom prst="rect">
            <a:avLst/>
          </a:prstGeom>
          <a:ln>
            <a:noFill/>
          </a:ln>
        </p:spPr>
        <p:txBody>
          <a:bodyPr anchor="b"/>
          <a:lstStyle>
            <a:lvl1pPr marL="0" indent="0">
              <a:lnSpc>
                <a:spcPct val="100000"/>
              </a:lnSpc>
              <a:defRPr sz="4400" baseline="0">
                <a:solidFill>
                  <a:schemeClr val="bg1"/>
                </a:solidFill>
              </a:defRPr>
            </a:lvl1pPr>
          </a:lstStyle>
          <a:p>
            <a:r>
              <a:rPr lang="en-US" dirty="0"/>
              <a:t>44pt headline,</a:t>
            </a:r>
            <a:br>
              <a:rPr lang="en-US" dirty="0"/>
            </a:br>
            <a:r>
              <a:rPr lang="en-US" dirty="0"/>
              <a:t>three lines max</a:t>
            </a:r>
            <a:br>
              <a:rPr lang="en-US" dirty="0"/>
            </a:br>
            <a:endParaRPr lang="en-US" dirty="0"/>
          </a:p>
        </p:txBody>
      </p:sp>
      <p:sp>
        <p:nvSpPr>
          <p:cNvPr id="7" name="Text Placeholder 25">
            <a:extLst>
              <a:ext uri="{FF2B5EF4-FFF2-40B4-BE49-F238E27FC236}">
                <a16:creationId xmlns:a16="http://schemas.microsoft.com/office/drawing/2014/main" id="{7600165A-F42F-4D95-9825-6D89155AC4C9}"/>
              </a:ext>
            </a:extLst>
          </p:cNvPr>
          <p:cNvSpPr>
            <a:spLocks noGrp="1"/>
          </p:cNvSpPr>
          <p:nvPr userDrawn="1">
            <p:ph type="body" sz="quarter" idx="10" hasCustomPrompt="1"/>
          </p:nvPr>
        </p:nvSpPr>
        <p:spPr>
          <a:xfrm>
            <a:off x="504461" y="3833477"/>
            <a:ext cx="2590800" cy="355609"/>
          </a:xfrm>
          <a:prstGeom prst="rect">
            <a:avLst/>
          </a:prstGeom>
        </p:spPr>
        <p:txBody>
          <a:bodyPr lIns="0" tIns="0" rIns="0" bIns="0" anchor="t">
            <a:noAutofit/>
          </a:bodyPr>
          <a:lstStyle>
            <a:lvl1pPr marL="119063" indent="0">
              <a:lnSpc>
                <a:spcPct val="100000"/>
              </a:lnSpc>
              <a:buNone/>
              <a:defRPr sz="1800">
                <a:solidFill>
                  <a:schemeClr val="bg1"/>
                </a:solidFill>
                <a:latin typeface="Arial" panose="020B0604020202020204" pitchFamily="34" charset="0"/>
                <a:cs typeface="Arial" panose="020B0604020202020204" pitchFamily="34" charset="0"/>
              </a:defRPr>
            </a:lvl1pPr>
          </a:lstStyle>
          <a:p>
            <a:pPr lvl="0"/>
            <a:r>
              <a:rPr lang="en-US" dirty="0"/>
              <a:t>Month X, XXXX</a:t>
            </a:r>
          </a:p>
        </p:txBody>
      </p:sp>
      <p:sp>
        <p:nvSpPr>
          <p:cNvPr id="8" name="Text Placeholder 28">
            <a:extLst>
              <a:ext uri="{FF2B5EF4-FFF2-40B4-BE49-F238E27FC236}">
                <a16:creationId xmlns:a16="http://schemas.microsoft.com/office/drawing/2014/main" id="{7D842A3E-1DC0-40A3-84DB-BFE03A2B2C81}"/>
              </a:ext>
            </a:extLst>
          </p:cNvPr>
          <p:cNvSpPr>
            <a:spLocks noGrp="1"/>
          </p:cNvSpPr>
          <p:nvPr userDrawn="1">
            <p:ph type="body" sz="quarter" idx="11" hasCustomPrompt="1"/>
          </p:nvPr>
        </p:nvSpPr>
        <p:spPr>
          <a:xfrm>
            <a:off x="504460" y="2838453"/>
            <a:ext cx="6335953" cy="732061"/>
          </a:xfrm>
          <a:prstGeom prst="rect">
            <a:avLst/>
          </a:prstGeom>
        </p:spPr>
        <p:txBody>
          <a:bodyPr wrap="square" lIns="0" tIns="0" rIns="0" bIns="0" anchor="t">
            <a:noAutofit/>
          </a:bodyPr>
          <a:lstStyle>
            <a:lvl1pPr marL="119063" indent="0">
              <a:lnSpc>
                <a:spcPct val="100000"/>
              </a:lnSpc>
              <a:spcBef>
                <a:spcPts val="0"/>
              </a:spcBef>
              <a:buNone/>
              <a:defRPr sz="2400" baseline="0">
                <a:solidFill>
                  <a:schemeClr val="bg1"/>
                </a:solidFill>
              </a:defRPr>
            </a:lvl1pPr>
          </a:lstStyle>
          <a:p>
            <a:pPr lvl="0"/>
            <a:r>
              <a:rPr lang="en-US" dirty="0"/>
              <a:t>24pt subhead two lines max</a:t>
            </a:r>
          </a:p>
          <a:p>
            <a:pPr lvl="0"/>
            <a:endParaRPr lang="en-US" dirty="0"/>
          </a:p>
        </p:txBody>
      </p:sp>
    </p:spTree>
    <p:extLst>
      <p:ext uri="{BB962C8B-B14F-4D97-AF65-F5344CB8AC3E}">
        <p14:creationId xmlns:p14="http://schemas.microsoft.com/office/powerpoint/2010/main" val="9115005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ption #4">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47FF623-AA77-495E-B338-0696960F2E07}"/>
              </a:ext>
            </a:extLst>
          </p:cNvPr>
          <p:cNvGrpSpPr/>
          <p:nvPr userDrawn="1"/>
        </p:nvGrpSpPr>
        <p:grpSpPr>
          <a:xfrm>
            <a:off x="-27655" y="-10574"/>
            <a:ext cx="12247311" cy="6879148"/>
            <a:chOff x="-27655" y="-10574"/>
            <a:chExt cx="12247311" cy="6879148"/>
          </a:xfrm>
        </p:grpSpPr>
        <p:pic>
          <p:nvPicPr>
            <p:cNvPr id="12" name="Picture 11">
              <a:extLst>
                <a:ext uri="{FF2B5EF4-FFF2-40B4-BE49-F238E27FC236}">
                  <a16:creationId xmlns:a16="http://schemas.microsoft.com/office/drawing/2014/main" id="{BC48DAB4-0C99-4E59-A280-D6D6FD9FD5D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85" y="-10574"/>
              <a:ext cx="12191999" cy="6857999"/>
            </a:xfrm>
            <a:prstGeom prst="rect">
              <a:avLst/>
            </a:prstGeom>
          </p:spPr>
        </p:pic>
        <p:sp>
          <p:nvSpPr>
            <p:cNvPr id="13" name="Rectangle 3">
              <a:extLst>
                <a:ext uri="{FF2B5EF4-FFF2-40B4-BE49-F238E27FC236}">
                  <a16:creationId xmlns:a16="http://schemas.microsoft.com/office/drawing/2014/main" id="{1B408158-BDDB-49BB-B981-9B20C89F6628}"/>
                </a:ext>
              </a:extLst>
            </p:cNvPr>
            <p:cNvSpPr/>
            <p:nvPr userDrawn="1"/>
          </p:nvSpPr>
          <p:spPr>
            <a:xfrm>
              <a:off x="-27655" y="5706842"/>
              <a:ext cx="12247311" cy="1161732"/>
            </a:xfrm>
            <a:custGeom>
              <a:avLst/>
              <a:gdLst>
                <a:gd name="connsiteX0" fmla="*/ 0 w 12206916"/>
                <a:gd name="connsiteY0" fmla="*/ 0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0 w 12206916"/>
                <a:gd name="connsiteY4" fmla="*/ 0 h 1119436"/>
                <a:gd name="connsiteX0" fmla="*/ 12085 w 12206916"/>
                <a:gd name="connsiteY0" fmla="*/ 809667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12085 w 12206916"/>
                <a:gd name="connsiteY4" fmla="*/ 809667 h 1119436"/>
                <a:gd name="connsiteX0" fmla="*/ 0 w 12210944"/>
                <a:gd name="connsiteY0" fmla="*/ 789526 h 1119436"/>
                <a:gd name="connsiteX1" fmla="*/ 12210944 w 12210944"/>
                <a:gd name="connsiteY1" fmla="*/ 0 h 1119436"/>
                <a:gd name="connsiteX2" fmla="*/ 12210944 w 12210944"/>
                <a:gd name="connsiteY2" fmla="*/ 1119436 h 1119436"/>
                <a:gd name="connsiteX3" fmla="*/ 4028 w 12210944"/>
                <a:gd name="connsiteY3" fmla="*/ 1119436 h 1119436"/>
                <a:gd name="connsiteX4" fmla="*/ 0 w 12210944"/>
                <a:gd name="connsiteY4" fmla="*/ 789526 h 111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944" h="1119436">
                  <a:moveTo>
                    <a:pt x="0" y="789526"/>
                  </a:moveTo>
                  <a:lnTo>
                    <a:pt x="12210944" y="0"/>
                  </a:lnTo>
                  <a:lnTo>
                    <a:pt x="12210944" y="1119436"/>
                  </a:lnTo>
                  <a:lnTo>
                    <a:pt x="4028" y="1119436"/>
                  </a:lnTo>
                  <a:cubicBezTo>
                    <a:pt x="2685" y="1009466"/>
                    <a:pt x="1343" y="899496"/>
                    <a:pt x="0" y="789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5" name="Straight Connector 14">
              <a:extLst>
                <a:ext uri="{FF2B5EF4-FFF2-40B4-BE49-F238E27FC236}">
                  <a16:creationId xmlns:a16="http://schemas.microsoft.com/office/drawing/2014/main" id="{119B7D47-B31C-48C3-8B18-DF12B67C0986}"/>
                </a:ext>
              </a:extLst>
            </p:cNvPr>
            <p:cNvCxnSpPr>
              <a:cxnSpLocks/>
              <a:endCxn id="13" idx="1"/>
            </p:cNvCxnSpPr>
            <p:nvPr userDrawn="1"/>
          </p:nvCxnSpPr>
          <p:spPr>
            <a:xfrm flipV="1">
              <a:off x="-27655" y="5706842"/>
              <a:ext cx="12247311" cy="791704"/>
            </a:xfrm>
            <a:prstGeom prst="line">
              <a:avLst/>
            </a:prstGeom>
            <a:ln w="69850"/>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BFB9AC31-4ED2-47C2-A1AF-3AFE7410153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442809" y="6264255"/>
              <a:ext cx="3384262" cy="266012"/>
            </a:xfrm>
            <a:prstGeom prst="rect">
              <a:avLst/>
            </a:prstGeom>
          </p:spPr>
        </p:pic>
      </p:grpSp>
      <p:sp>
        <p:nvSpPr>
          <p:cNvPr id="6" name="Title 1">
            <a:extLst>
              <a:ext uri="{FF2B5EF4-FFF2-40B4-BE49-F238E27FC236}">
                <a16:creationId xmlns:a16="http://schemas.microsoft.com/office/drawing/2014/main" id="{B892C917-8786-4439-86C9-48A790EF3645}"/>
              </a:ext>
            </a:extLst>
          </p:cNvPr>
          <p:cNvSpPr>
            <a:spLocks noGrp="1"/>
          </p:cNvSpPr>
          <p:nvPr userDrawn="1">
            <p:ph type="ctrTitle" hasCustomPrompt="1"/>
          </p:nvPr>
        </p:nvSpPr>
        <p:spPr>
          <a:xfrm>
            <a:off x="504461" y="674252"/>
            <a:ext cx="6335954" cy="2006784"/>
          </a:xfrm>
          <a:prstGeom prst="rect">
            <a:avLst/>
          </a:prstGeom>
          <a:ln>
            <a:noFill/>
          </a:ln>
        </p:spPr>
        <p:txBody>
          <a:bodyPr anchor="b"/>
          <a:lstStyle>
            <a:lvl1pPr marL="0" indent="0">
              <a:lnSpc>
                <a:spcPct val="100000"/>
              </a:lnSpc>
              <a:defRPr sz="4400" baseline="0">
                <a:solidFill>
                  <a:schemeClr val="bg1"/>
                </a:solidFill>
              </a:defRPr>
            </a:lvl1pPr>
          </a:lstStyle>
          <a:p>
            <a:r>
              <a:rPr lang="en-US" dirty="0"/>
              <a:t>44pt headline,</a:t>
            </a:r>
            <a:br>
              <a:rPr lang="en-US" dirty="0"/>
            </a:br>
            <a:r>
              <a:rPr lang="en-US" dirty="0"/>
              <a:t>three lines max</a:t>
            </a:r>
            <a:br>
              <a:rPr lang="en-US" dirty="0"/>
            </a:br>
            <a:endParaRPr lang="en-US" dirty="0"/>
          </a:p>
        </p:txBody>
      </p:sp>
      <p:sp>
        <p:nvSpPr>
          <p:cNvPr id="7" name="Text Placeholder 25">
            <a:extLst>
              <a:ext uri="{FF2B5EF4-FFF2-40B4-BE49-F238E27FC236}">
                <a16:creationId xmlns:a16="http://schemas.microsoft.com/office/drawing/2014/main" id="{7600165A-F42F-4D95-9825-6D89155AC4C9}"/>
              </a:ext>
            </a:extLst>
          </p:cNvPr>
          <p:cNvSpPr>
            <a:spLocks noGrp="1"/>
          </p:cNvSpPr>
          <p:nvPr userDrawn="1">
            <p:ph type="body" sz="quarter" idx="10" hasCustomPrompt="1"/>
          </p:nvPr>
        </p:nvSpPr>
        <p:spPr>
          <a:xfrm>
            <a:off x="504461" y="3833477"/>
            <a:ext cx="2590800" cy="355609"/>
          </a:xfrm>
          <a:prstGeom prst="rect">
            <a:avLst/>
          </a:prstGeom>
        </p:spPr>
        <p:txBody>
          <a:bodyPr lIns="0" tIns="0" rIns="0" bIns="0" anchor="t">
            <a:noAutofit/>
          </a:bodyPr>
          <a:lstStyle>
            <a:lvl1pPr marL="119063" indent="0">
              <a:lnSpc>
                <a:spcPct val="100000"/>
              </a:lnSpc>
              <a:buNone/>
              <a:defRPr sz="1800">
                <a:solidFill>
                  <a:schemeClr val="bg1"/>
                </a:solidFill>
                <a:latin typeface="Arial" panose="020B0604020202020204" pitchFamily="34" charset="0"/>
                <a:cs typeface="Arial" panose="020B0604020202020204" pitchFamily="34" charset="0"/>
              </a:defRPr>
            </a:lvl1pPr>
          </a:lstStyle>
          <a:p>
            <a:pPr lvl="0"/>
            <a:r>
              <a:rPr lang="en-US" dirty="0"/>
              <a:t>Month X, XXXX</a:t>
            </a:r>
          </a:p>
        </p:txBody>
      </p:sp>
      <p:sp>
        <p:nvSpPr>
          <p:cNvPr id="8" name="Text Placeholder 28">
            <a:extLst>
              <a:ext uri="{FF2B5EF4-FFF2-40B4-BE49-F238E27FC236}">
                <a16:creationId xmlns:a16="http://schemas.microsoft.com/office/drawing/2014/main" id="{7D842A3E-1DC0-40A3-84DB-BFE03A2B2C81}"/>
              </a:ext>
            </a:extLst>
          </p:cNvPr>
          <p:cNvSpPr>
            <a:spLocks noGrp="1"/>
          </p:cNvSpPr>
          <p:nvPr userDrawn="1">
            <p:ph type="body" sz="quarter" idx="11" hasCustomPrompt="1"/>
          </p:nvPr>
        </p:nvSpPr>
        <p:spPr>
          <a:xfrm>
            <a:off x="504460" y="2838453"/>
            <a:ext cx="6335953" cy="732061"/>
          </a:xfrm>
          <a:prstGeom prst="rect">
            <a:avLst/>
          </a:prstGeom>
        </p:spPr>
        <p:txBody>
          <a:bodyPr wrap="square" lIns="0" tIns="0" rIns="0" bIns="0" anchor="t">
            <a:noAutofit/>
          </a:bodyPr>
          <a:lstStyle>
            <a:lvl1pPr marL="119063" indent="0">
              <a:lnSpc>
                <a:spcPct val="100000"/>
              </a:lnSpc>
              <a:spcBef>
                <a:spcPts val="0"/>
              </a:spcBef>
              <a:buNone/>
              <a:defRPr sz="2400" baseline="0">
                <a:solidFill>
                  <a:schemeClr val="bg1"/>
                </a:solidFill>
              </a:defRPr>
            </a:lvl1pPr>
          </a:lstStyle>
          <a:p>
            <a:pPr lvl="0"/>
            <a:r>
              <a:rPr lang="en-US" dirty="0"/>
              <a:t>24pt subhead two lines max</a:t>
            </a:r>
          </a:p>
          <a:p>
            <a:pPr lvl="0"/>
            <a:endParaRPr lang="en-US" dirty="0"/>
          </a:p>
        </p:txBody>
      </p:sp>
      <p:pic>
        <p:nvPicPr>
          <p:cNvPr id="3" name="Graphic 2">
            <a:extLst>
              <a:ext uri="{FF2B5EF4-FFF2-40B4-BE49-F238E27FC236}">
                <a16:creationId xmlns:a16="http://schemas.microsoft.com/office/drawing/2014/main" id="{B485214B-5566-4712-B9DC-D865E8F2428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28522" y="617062"/>
            <a:ext cx="4759017" cy="4759017"/>
          </a:xfrm>
          <a:prstGeom prst="rect">
            <a:avLst/>
          </a:prstGeom>
        </p:spPr>
      </p:pic>
    </p:spTree>
    <p:extLst>
      <p:ext uri="{BB962C8B-B14F-4D97-AF65-F5344CB8AC3E}">
        <p14:creationId xmlns:p14="http://schemas.microsoft.com/office/powerpoint/2010/main" val="3886466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ption #5">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FCC8081-DE39-4E83-BB97-52C5217C5699}"/>
              </a:ext>
            </a:extLst>
          </p:cNvPr>
          <p:cNvGrpSpPr/>
          <p:nvPr userDrawn="1"/>
        </p:nvGrpSpPr>
        <p:grpSpPr>
          <a:xfrm>
            <a:off x="-27655" y="-10574"/>
            <a:ext cx="12247311" cy="6879148"/>
            <a:chOff x="-27655" y="-10574"/>
            <a:chExt cx="12247311" cy="6879148"/>
          </a:xfrm>
        </p:grpSpPr>
        <p:pic>
          <p:nvPicPr>
            <p:cNvPr id="12" name="Picture 11">
              <a:extLst>
                <a:ext uri="{FF2B5EF4-FFF2-40B4-BE49-F238E27FC236}">
                  <a16:creationId xmlns:a16="http://schemas.microsoft.com/office/drawing/2014/main" id="{8998D39E-5363-4BC2-8619-10AD2B90EE7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85" y="-10574"/>
              <a:ext cx="12191999" cy="6857999"/>
            </a:xfrm>
            <a:prstGeom prst="rect">
              <a:avLst/>
            </a:prstGeom>
          </p:spPr>
        </p:pic>
        <p:sp>
          <p:nvSpPr>
            <p:cNvPr id="13" name="Rectangle 3">
              <a:extLst>
                <a:ext uri="{FF2B5EF4-FFF2-40B4-BE49-F238E27FC236}">
                  <a16:creationId xmlns:a16="http://schemas.microsoft.com/office/drawing/2014/main" id="{7625EA8E-E801-45C6-B0B7-8BB68514BA5F}"/>
                </a:ext>
              </a:extLst>
            </p:cNvPr>
            <p:cNvSpPr/>
            <p:nvPr userDrawn="1"/>
          </p:nvSpPr>
          <p:spPr>
            <a:xfrm>
              <a:off x="-27655" y="5706842"/>
              <a:ext cx="12247311" cy="1161732"/>
            </a:xfrm>
            <a:custGeom>
              <a:avLst/>
              <a:gdLst>
                <a:gd name="connsiteX0" fmla="*/ 0 w 12206916"/>
                <a:gd name="connsiteY0" fmla="*/ 0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0 w 12206916"/>
                <a:gd name="connsiteY4" fmla="*/ 0 h 1119436"/>
                <a:gd name="connsiteX0" fmla="*/ 12085 w 12206916"/>
                <a:gd name="connsiteY0" fmla="*/ 809667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12085 w 12206916"/>
                <a:gd name="connsiteY4" fmla="*/ 809667 h 1119436"/>
                <a:gd name="connsiteX0" fmla="*/ 0 w 12210944"/>
                <a:gd name="connsiteY0" fmla="*/ 789526 h 1119436"/>
                <a:gd name="connsiteX1" fmla="*/ 12210944 w 12210944"/>
                <a:gd name="connsiteY1" fmla="*/ 0 h 1119436"/>
                <a:gd name="connsiteX2" fmla="*/ 12210944 w 12210944"/>
                <a:gd name="connsiteY2" fmla="*/ 1119436 h 1119436"/>
                <a:gd name="connsiteX3" fmla="*/ 4028 w 12210944"/>
                <a:gd name="connsiteY3" fmla="*/ 1119436 h 1119436"/>
                <a:gd name="connsiteX4" fmla="*/ 0 w 12210944"/>
                <a:gd name="connsiteY4" fmla="*/ 789526 h 111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944" h="1119436">
                  <a:moveTo>
                    <a:pt x="0" y="789526"/>
                  </a:moveTo>
                  <a:lnTo>
                    <a:pt x="12210944" y="0"/>
                  </a:lnTo>
                  <a:lnTo>
                    <a:pt x="12210944" y="1119436"/>
                  </a:lnTo>
                  <a:lnTo>
                    <a:pt x="4028" y="1119436"/>
                  </a:lnTo>
                  <a:cubicBezTo>
                    <a:pt x="2685" y="1009466"/>
                    <a:pt x="1343" y="899496"/>
                    <a:pt x="0" y="789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5" name="Straight Connector 14">
              <a:extLst>
                <a:ext uri="{FF2B5EF4-FFF2-40B4-BE49-F238E27FC236}">
                  <a16:creationId xmlns:a16="http://schemas.microsoft.com/office/drawing/2014/main" id="{C2BC332D-406D-4A11-9585-33BB8F41529D}"/>
                </a:ext>
              </a:extLst>
            </p:cNvPr>
            <p:cNvCxnSpPr>
              <a:cxnSpLocks/>
              <a:endCxn id="13" idx="1"/>
            </p:cNvCxnSpPr>
            <p:nvPr userDrawn="1"/>
          </p:nvCxnSpPr>
          <p:spPr>
            <a:xfrm flipV="1">
              <a:off x="-27655" y="5706842"/>
              <a:ext cx="12247311" cy="791704"/>
            </a:xfrm>
            <a:prstGeom prst="line">
              <a:avLst/>
            </a:prstGeom>
            <a:ln w="69850"/>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3398E7D7-92FB-4321-87A5-AC5231418AF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442809" y="6264255"/>
              <a:ext cx="3384262" cy="266012"/>
            </a:xfrm>
            <a:prstGeom prst="rect">
              <a:avLst/>
            </a:prstGeom>
          </p:spPr>
        </p:pic>
      </p:grpSp>
      <p:sp>
        <p:nvSpPr>
          <p:cNvPr id="6" name="Title 1">
            <a:extLst>
              <a:ext uri="{FF2B5EF4-FFF2-40B4-BE49-F238E27FC236}">
                <a16:creationId xmlns:a16="http://schemas.microsoft.com/office/drawing/2014/main" id="{B892C917-8786-4439-86C9-48A790EF3645}"/>
              </a:ext>
            </a:extLst>
          </p:cNvPr>
          <p:cNvSpPr>
            <a:spLocks noGrp="1"/>
          </p:cNvSpPr>
          <p:nvPr userDrawn="1">
            <p:ph type="ctrTitle" hasCustomPrompt="1"/>
          </p:nvPr>
        </p:nvSpPr>
        <p:spPr>
          <a:xfrm>
            <a:off x="504461" y="674252"/>
            <a:ext cx="6335954" cy="2006784"/>
          </a:xfrm>
          <a:prstGeom prst="rect">
            <a:avLst/>
          </a:prstGeom>
          <a:ln>
            <a:noFill/>
          </a:ln>
        </p:spPr>
        <p:txBody>
          <a:bodyPr anchor="b"/>
          <a:lstStyle>
            <a:lvl1pPr marL="0" indent="0">
              <a:lnSpc>
                <a:spcPct val="100000"/>
              </a:lnSpc>
              <a:defRPr sz="4400" baseline="0">
                <a:solidFill>
                  <a:schemeClr val="bg1"/>
                </a:solidFill>
              </a:defRPr>
            </a:lvl1pPr>
          </a:lstStyle>
          <a:p>
            <a:r>
              <a:rPr lang="en-US" dirty="0"/>
              <a:t>44pt headline,</a:t>
            </a:r>
            <a:br>
              <a:rPr lang="en-US" dirty="0"/>
            </a:br>
            <a:r>
              <a:rPr lang="en-US" dirty="0"/>
              <a:t>three lines max</a:t>
            </a:r>
            <a:br>
              <a:rPr lang="en-US" dirty="0"/>
            </a:br>
            <a:endParaRPr lang="en-US" dirty="0"/>
          </a:p>
        </p:txBody>
      </p:sp>
      <p:sp>
        <p:nvSpPr>
          <p:cNvPr id="7" name="Text Placeholder 25">
            <a:extLst>
              <a:ext uri="{FF2B5EF4-FFF2-40B4-BE49-F238E27FC236}">
                <a16:creationId xmlns:a16="http://schemas.microsoft.com/office/drawing/2014/main" id="{7600165A-F42F-4D95-9825-6D89155AC4C9}"/>
              </a:ext>
            </a:extLst>
          </p:cNvPr>
          <p:cNvSpPr>
            <a:spLocks noGrp="1"/>
          </p:cNvSpPr>
          <p:nvPr userDrawn="1">
            <p:ph type="body" sz="quarter" idx="10" hasCustomPrompt="1"/>
          </p:nvPr>
        </p:nvSpPr>
        <p:spPr>
          <a:xfrm>
            <a:off x="504461" y="3833477"/>
            <a:ext cx="2590800" cy="355609"/>
          </a:xfrm>
          <a:prstGeom prst="rect">
            <a:avLst/>
          </a:prstGeom>
        </p:spPr>
        <p:txBody>
          <a:bodyPr lIns="0" tIns="0" rIns="0" bIns="0" anchor="t">
            <a:noAutofit/>
          </a:bodyPr>
          <a:lstStyle>
            <a:lvl1pPr marL="119063" indent="0">
              <a:lnSpc>
                <a:spcPct val="100000"/>
              </a:lnSpc>
              <a:buNone/>
              <a:defRPr sz="1800">
                <a:solidFill>
                  <a:schemeClr val="bg1"/>
                </a:solidFill>
                <a:latin typeface="Arial" panose="020B0604020202020204" pitchFamily="34" charset="0"/>
                <a:cs typeface="Arial" panose="020B0604020202020204" pitchFamily="34" charset="0"/>
              </a:defRPr>
            </a:lvl1pPr>
          </a:lstStyle>
          <a:p>
            <a:pPr lvl="0"/>
            <a:r>
              <a:rPr lang="en-US" dirty="0"/>
              <a:t>Month X, XXXX</a:t>
            </a:r>
          </a:p>
        </p:txBody>
      </p:sp>
      <p:sp>
        <p:nvSpPr>
          <p:cNvPr id="8" name="Text Placeholder 28">
            <a:extLst>
              <a:ext uri="{FF2B5EF4-FFF2-40B4-BE49-F238E27FC236}">
                <a16:creationId xmlns:a16="http://schemas.microsoft.com/office/drawing/2014/main" id="{7D842A3E-1DC0-40A3-84DB-BFE03A2B2C81}"/>
              </a:ext>
            </a:extLst>
          </p:cNvPr>
          <p:cNvSpPr>
            <a:spLocks noGrp="1"/>
          </p:cNvSpPr>
          <p:nvPr userDrawn="1">
            <p:ph type="body" sz="quarter" idx="11" hasCustomPrompt="1"/>
          </p:nvPr>
        </p:nvSpPr>
        <p:spPr>
          <a:xfrm>
            <a:off x="504460" y="2838453"/>
            <a:ext cx="6335953" cy="732061"/>
          </a:xfrm>
          <a:prstGeom prst="rect">
            <a:avLst/>
          </a:prstGeom>
        </p:spPr>
        <p:txBody>
          <a:bodyPr wrap="square" lIns="0" tIns="0" rIns="0" bIns="0" anchor="t">
            <a:noAutofit/>
          </a:bodyPr>
          <a:lstStyle>
            <a:lvl1pPr marL="119063" indent="0">
              <a:lnSpc>
                <a:spcPct val="100000"/>
              </a:lnSpc>
              <a:spcBef>
                <a:spcPts val="0"/>
              </a:spcBef>
              <a:buNone/>
              <a:defRPr sz="2400" baseline="0">
                <a:solidFill>
                  <a:schemeClr val="bg1"/>
                </a:solidFill>
              </a:defRPr>
            </a:lvl1pPr>
          </a:lstStyle>
          <a:p>
            <a:pPr lvl="0"/>
            <a:r>
              <a:rPr lang="en-US" dirty="0"/>
              <a:t>24pt subhead two lines max</a:t>
            </a:r>
          </a:p>
          <a:p>
            <a:pPr lvl="0"/>
            <a:endParaRPr lang="en-US" dirty="0"/>
          </a:p>
        </p:txBody>
      </p:sp>
      <p:pic>
        <p:nvPicPr>
          <p:cNvPr id="4" name="Graphic 3">
            <a:extLst>
              <a:ext uri="{FF2B5EF4-FFF2-40B4-BE49-F238E27FC236}">
                <a16:creationId xmlns:a16="http://schemas.microsoft.com/office/drawing/2014/main" id="{64BC7C2A-B450-49D9-B907-97BF80B527F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194063" y="534335"/>
            <a:ext cx="4631232" cy="4841743"/>
          </a:xfrm>
          <a:prstGeom prst="rect">
            <a:avLst/>
          </a:prstGeom>
        </p:spPr>
      </p:pic>
    </p:spTree>
    <p:extLst>
      <p:ext uri="{BB962C8B-B14F-4D97-AF65-F5344CB8AC3E}">
        <p14:creationId xmlns:p14="http://schemas.microsoft.com/office/powerpoint/2010/main" val="17683812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ption #6">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A86D035-3684-43D8-B021-A04BF044AE01}"/>
              </a:ext>
            </a:extLst>
          </p:cNvPr>
          <p:cNvGrpSpPr/>
          <p:nvPr userDrawn="1"/>
        </p:nvGrpSpPr>
        <p:grpSpPr>
          <a:xfrm>
            <a:off x="-27655" y="-10574"/>
            <a:ext cx="12247311" cy="6879148"/>
            <a:chOff x="-27655" y="-10574"/>
            <a:chExt cx="12247311" cy="6879148"/>
          </a:xfrm>
        </p:grpSpPr>
        <p:pic>
          <p:nvPicPr>
            <p:cNvPr id="12" name="Picture 11">
              <a:extLst>
                <a:ext uri="{FF2B5EF4-FFF2-40B4-BE49-F238E27FC236}">
                  <a16:creationId xmlns:a16="http://schemas.microsoft.com/office/drawing/2014/main" id="{4CA8241E-E782-4035-A79F-06005F20C83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85" y="-10574"/>
              <a:ext cx="12191999" cy="6857999"/>
            </a:xfrm>
            <a:prstGeom prst="rect">
              <a:avLst/>
            </a:prstGeom>
          </p:spPr>
        </p:pic>
        <p:sp>
          <p:nvSpPr>
            <p:cNvPr id="13" name="Rectangle 3">
              <a:extLst>
                <a:ext uri="{FF2B5EF4-FFF2-40B4-BE49-F238E27FC236}">
                  <a16:creationId xmlns:a16="http://schemas.microsoft.com/office/drawing/2014/main" id="{88000FB6-98F6-4FD4-8FAA-FBC619D984AE}"/>
                </a:ext>
              </a:extLst>
            </p:cNvPr>
            <p:cNvSpPr/>
            <p:nvPr userDrawn="1"/>
          </p:nvSpPr>
          <p:spPr>
            <a:xfrm>
              <a:off x="-27655" y="5706842"/>
              <a:ext cx="12247311" cy="1161732"/>
            </a:xfrm>
            <a:custGeom>
              <a:avLst/>
              <a:gdLst>
                <a:gd name="connsiteX0" fmla="*/ 0 w 12206916"/>
                <a:gd name="connsiteY0" fmla="*/ 0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0 w 12206916"/>
                <a:gd name="connsiteY4" fmla="*/ 0 h 1119436"/>
                <a:gd name="connsiteX0" fmla="*/ 12085 w 12206916"/>
                <a:gd name="connsiteY0" fmla="*/ 809667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12085 w 12206916"/>
                <a:gd name="connsiteY4" fmla="*/ 809667 h 1119436"/>
                <a:gd name="connsiteX0" fmla="*/ 0 w 12210944"/>
                <a:gd name="connsiteY0" fmla="*/ 789526 h 1119436"/>
                <a:gd name="connsiteX1" fmla="*/ 12210944 w 12210944"/>
                <a:gd name="connsiteY1" fmla="*/ 0 h 1119436"/>
                <a:gd name="connsiteX2" fmla="*/ 12210944 w 12210944"/>
                <a:gd name="connsiteY2" fmla="*/ 1119436 h 1119436"/>
                <a:gd name="connsiteX3" fmla="*/ 4028 w 12210944"/>
                <a:gd name="connsiteY3" fmla="*/ 1119436 h 1119436"/>
                <a:gd name="connsiteX4" fmla="*/ 0 w 12210944"/>
                <a:gd name="connsiteY4" fmla="*/ 789526 h 111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944" h="1119436">
                  <a:moveTo>
                    <a:pt x="0" y="789526"/>
                  </a:moveTo>
                  <a:lnTo>
                    <a:pt x="12210944" y="0"/>
                  </a:lnTo>
                  <a:lnTo>
                    <a:pt x="12210944" y="1119436"/>
                  </a:lnTo>
                  <a:lnTo>
                    <a:pt x="4028" y="1119436"/>
                  </a:lnTo>
                  <a:cubicBezTo>
                    <a:pt x="2685" y="1009466"/>
                    <a:pt x="1343" y="899496"/>
                    <a:pt x="0" y="789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5" name="Straight Connector 14">
              <a:extLst>
                <a:ext uri="{FF2B5EF4-FFF2-40B4-BE49-F238E27FC236}">
                  <a16:creationId xmlns:a16="http://schemas.microsoft.com/office/drawing/2014/main" id="{21CB8DAA-7C17-4F8B-A89E-82E484AD9A84}"/>
                </a:ext>
              </a:extLst>
            </p:cNvPr>
            <p:cNvCxnSpPr>
              <a:cxnSpLocks/>
              <a:endCxn id="13" idx="1"/>
            </p:cNvCxnSpPr>
            <p:nvPr userDrawn="1"/>
          </p:nvCxnSpPr>
          <p:spPr>
            <a:xfrm flipV="1">
              <a:off x="-27655" y="5706842"/>
              <a:ext cx="12247311" cy="791704"/>
            </a:xfrm>
            <a:prstGeom prst="line">
              <a:avLst/>
            </a:prstGeom>
            <a:ln w="69850"/>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BBA958B7-7DB8-4CE7-AB2C-DA48A7D8BBF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442809" y="6264255"/>
              <a:ext cx="3384262" cy="266012"/>
            </a:xfrm>
            <a:prstGeom prst="rect">
              <a:avLst/>
            </a:prstGeom>
          </p:spPr>
        </p:pic>
      </p:grpSp>
      <p:sp>
        <p:nvSpPr>
          <p:cNvPr id="6" name="Title 1">
            <a:extLst>
              <a:ext uri="{FF2B5EF4-FFF2-40B4-BE49-F238E27FC236}">
                <a16:creationId xmlns:a16="http://schemas.microsoft.com/office/drawing/2014/main" id="{B892C917-8786-4439-86C9-48A790EF3645}"/>
              </a:ext>
            </a:extLst>
          </p:cNvPr>
          <p:cNvSpPr>
            <a:spLocks noGrp="1"/>
          </p:cNvSpPr>
          <p:nvPr userDrawn="1">
            <p:ph type="ctrTitle" hasCustomPrompt="1"/>
          </p:nvPr>
        </p:nvSpPr>
        <p:spPr>
          <a:xfrm>
            <a:off x="504461" y="674252"/>
            <a:ext cx="6335954" cy="2006784"/>
          </a:xfrm>
          <a:prstGeom prst="rect">
            <a:avLst/>
          </a:prstGeom>
          <a:ln>
            <a:noFill/>
          </a:ln>
        </p:spPr>
        <p:txBody>
          <a:bodyPr anchor="b"/>
          <a:lstStyle>
            <a:lvl1pPr marL="0" indent="0">
              <a:lnSpc>
                <a:spcPct val="100000"/>
              </a:lnSpc>
              <a:defRPr sz="4400" baseline="0">
                <a:solidFill>
                  <a:schemeClr val="bg1"/>
                </a:solidFill>
              </a:defRPr>
            </a:lvl1pPr>
          </a:lstStyle>
          <a:p>
            <a:r>
              <a:rPr lang="en-US" dirty="0"/>
              <a:t>44pt headline,</a:t>
            </a:r>
            <a:br>
              <a:rPr lang="en-US" dirty="0"/>
            </a:br>
            <a:r>
              <a:rPr lang="en-US" dirty="0"/>
              <a:t>three lines max</a:t>
            </a:r>
            <a:br>
              <a:rPr lang="en-US" dirty="0"/>
            </a:br>
            <a:endParaRPr lang="en-US" dirty="0"/>
          </a:p>
        </p:txBody>
      </p:sp>
      <p:sp>
        <p:nvSpPr>
          <p:cNvPr id="7" name="Text Placeholder 25">
            <a:extLst>
              <a:ext uri="{FF2B5EF4-FFF2-40B4-BE49-F238E27FC236}">
                <a16:creationId xmlns:a16="http://schemas.microsoft.com/office/drawing/2014/main" id="{7600165A-F42F-4D95-9825-6D89155AC4C9}"/>
              </a:ext>
            </a:extLst>
          </p:cNvPr>
          <p:cNvSpPr>
            <a:spLocks noGrp="1"/>
          </p:cNvSpPr>
          <p:nvPr userDrawn="1">
            <p:ph type="body" sz="quarter" idx="10" hasCustomPrompt="1"/>
          </p:nvPr>
        </p:nvSpPr>
        <p:spPr>
          <a:xfrm>
            <a:off x="504461" y="3833477"/>
            <a:ext cx="2590800" cy="355609"/>
          </a:xfrm>
          <a:prstGeom prst="rect">
            <a:avLst/>
          </a:prstGeom>
        </p:spPr>
        <p:txBody>
          <a:bodyPr lIns="0" tIns="0" rIns="0" bIns="0" anchor="t">
            <a:noAutofit/>
          </a:bodyPr>
          <a:lstStyle>
            <a:lvl1pPr marL="119063" indent="0">
              <a:lnSpc>
                <a:spcPct val="100000"/>
              </a:lnSpc>
              <a:buNone/>
              <a:defRPr sz="1800">
                <a:solidFill>
                  <a:schemeClr val="bg1"/>
                </a:solidFill>
                <a:latin typeface="Arial" panose="020B0604020202020204" pitchFamily="34" charset="0"/>
                <a:cs typeface="Arial" panose="020B0604020202020204" pitchFamily="34" charset="0"/>
              </a:defRPr>
            </a:lvl1pPr>
          </a:lstStyle>
          <a:p>
            <a:pPr lvl="0"/>
            <a:r>
              <a:rPr lang="en-US" dirty="0"/>
              <a:t>Month X, XXXX</a:t>
            </a:r>
          </a:p>
        </p:txBody>
      </p:sp>
      <p:sp>
        <p:nvSpPr>
          <p:cNvPr id="8" name="Text Placeholder 28">
            <a:extLst>
              <a:ext uri="{FF2B5EF4-FFF2-40B4-BE49-F238E27FC236}">
                <a16:creationId xmlns:a16="http://schemas.microsoft.com/office/drawing/2014/main" id="{7D842A3E-1DC0-40A3-84DB-BFE03A2B2C81}"/>
              </a:ext>
            </a:extLst>
          </p:cNvPr>
          <p:cNvSpPr>
            <a:spLocks noGrp="1"/>
          </p:cNvSpPr>
          <p:nvPr userDrawn="1">
            <p:ph type="body" sz="quarter" idx="11" hasCustomPrompt="1"/>
          </p:nvPr>
        </p:nvSpPr>
        <p:spPr>
          <a:xfrm>
            <a:off x="504460" y="2838453"/>
            <a:ext cx="6335953" cy="732061"/>
          </a:xfrm>
          <a:prstGeom prst="rect">
            <a:avLst/>
          </a:prstGeom>
        </p:spPr>
        <p:txBody>
          <a:bodyPr wrap="square" lIns="0" tIns="0" rIns="0" bIns="0" anchor="t">
            <a:noAutofit/>
          </a:bodyPr>
          <a:lstStyle>
            <a:lvl1pPr marL="119063" indent="0">
              <a:lnSpc>
                <a:spcPct val="100000"/>
              </a:lnSpc>
              <a:spcBef>
                <a:spcPts val="0"/>
              </a:spcBef>
              <a:buNone/>
              <a:defRPr sz="2400" baseline="0">
                <a:solidFill>
                  <a:schemeClr val="bg1"/>
                </a:solidFill>
              </a:defRPr>
            </a:lvl1pPr>
          </a:lstStyle>
          <a:p>
            <a:pPr lvl="0"/>
            <a:r>
              <a:rPr lang="en-US" dirty="0"/>
              <a:t>24pt subhead two lines max</a:t>
            </a:r>
          </a:p>
          <a:p>
            <a:pPr lvl="0"/>
            <a:endParaRPr lang="en-US" dirty="0"/>
          </a:p>
        </p:txBody>
      </p:sp>
      <p:pic>
        <p:nvPicPr>
          <p:cNvPr id="3" name="Graphic 2">
            <a:extLst>
              <a:ext uri="{FF2B5EF4-FFF2-40B4-BE49-F238E27FC236}">
                <a16:creationId xmlns:a16="http://schemas.microsoft.com/office/drawing/2014/main" id="{3E4B40A8-0895-49F6-B119-E999870306E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203930" y="644715"/>
            <a:ext cx="4537743" cy="4744004"/>
          </a:xfrm>
          <a:prstGeom prst="rect">
            <a:avLst/>
          </a:prstGeom>
        </p:spPr>
      </p:pic>
    </p:spTree>
    <p:extLst>
      <p:ext uri="{BB962C8B-B14F-4D97-AF65-F5344CB8AC3E}">
        <p14:creationId xmlns:p14="http://schemas.microsoft.com/office/powerpoint/2010/main" val="22310252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ption #7">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2FE7893-F2ED-4349-B7A0-F60F6CED3518}"/>
              </a:ext>
            </a:extLst>
          </p:cNvPr>
          <p:cNvGrpSpPr/>
          <p:nvPr userDrawn="1"/>
        </p:nvGrpSpPr>
        <p:grpSpPr>
          <a:xfrm>
            <a:off x="-27655" y="-10574"/>
            <a:ext cx="12247311" cy="6879148"/>
            <a:chOff x="-27655" y="-10574"/>
            <a:chExt cx="12247311" cy="6879148"/>
          </a:xfrm>
        </p:grpSpPr>
        <p:pic>
          <p:nvPicPr>
            <p:cNvPr id="12" name="Picture 11">
              <a:extLst>
                <a:ext uri="{FF2B5EF4-FFF2-40B4-BE49-F238E27FC236}">
                  <a16:creationId xmlns:a16="http://schemas.microsoft.com/office/drawing/2014/main" id="{87ADAF53-8712-4739-967D-FEDAA4F7B62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85" y="-10574"/>
              <a:ext cx="12191999" cy="6857999"/>
            </a:xfrm>
            <a:prstGeom prst="rect">
              <a:avLst/>
            </a:prstGeom>
          </p:spPr>
        </p:pic>
        <p:sp>
          <p:nvSpPr>
            <p:cNvPr id="13" name="Rectangle 3">
              <a:extLst>
                <a:ext uri="{FF2B5EF4-FFF2-40B4-BE49-F238E27FC236}">
                  <a16:creationId xmlns:a16="http://schemas.microsoft.com/office/drawing/2014/main" id="{E6728F69-AB9D-4C79-AE4A-A56C21B9CAC7}"/>
                </a:ext>
              </a:extLst>
            </p:cNvPr>
            <p:cNvSpPr/>
            <p:nvPr userDrawn="1"/>
          </p:nvSpPr>
          <p:spPr>
            <a:xfrm>
              <a:off x="-27655" y="5706842"/>
              <a:ext cx="12247311" cy="1161732"/>
            </a:xfrm>
            <a:custGeom>
              <a:avLst/>
              <a:gdLst>
                <a:gd name="connsiteX0" fmla="*/ 0 w 12206916"/>
                <a:gd name="connsiteY0" fmla="*/ 0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0 w 12206916"/>
                <a:gd name="connsiteY4" fmla="*/ 0 h 1119436"/>
                <a:gd name="connsiteX0" fmla="*/ 12085 w 12206916"/>
                <a:gd name="connsiteY0" fmla="*/ 809667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12085 w 12206916"/>
                <a:gd name="connsiteY4" fmla="*/ 809667 h 1119436"/>
                <a:gd name="connsiteX0" fmla="*/ 0 w 12210944"/>
                <a:gd name="connsiteY0" fmla="*/ 789526 h 1119436"/>
                <a:gd name="connsiteX1" fmla="*/ 12210944 w 12210944"/>
                <a:gd name="connsiteY1" fmla="*/ 0 h 1119436"/>
                <a:gd name="connsiteX2" fmla="*/ 12210944 w 12210944"/>
                <a:gd name="connsiteY2" fmla="*/ 1119436 h 1119436"/>
                <a:gd name="connsiteX3" fmla="*/ 4028 w 12210944"/>
                <a:gd name="connsiteY3" fmla="*/ 1119436 h 1119436"/>
                <a:gd name="connsiteX4" fmla="*/ 0 w 12210944"/>
                <a:gd name="connsiteY4" fmla="*/ 789526 h 111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944" h="1119436">
                  <a:moveTo>
                    <a:pt x="0" y="789526"/>
                  </a:moveTo>
                  <a:lnTo>
                    <a:pt x="12210944" y="0"/>
                  </a:lnTo>
                  <a:lnTo>
                    <a:pt x="12210944" y="1119436"/>
                  </a:lnTo>
                  <a:lnTo>
                    <a:pt x="4028" y="1119436"/>
                  </a:lnTo>
                  <a:cubicBezTo>
                    <a:pt x="2685" y="1009466"/>
                    <a:pt x="1343" y="899496"/>
                    <a:pt x="0" y="789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5" name="Straight Connector 14">
              <a:extLst>
                <a:ext uri="{FF2B5EF4-FFF2-40B4-BE49-F238E27FC236}">
                  <a16:creationId xmlns:a16="http://schemas.microsoft.com/office/drawing/2014/main" id="{412BC311-3C34-4E41-87B3-477FE1198FDE}"/>
                </a:ext>
              </a:extLst>
            </p:cNvPr>
            <p:cNvCxnSpPr>
              <a:cxnSpLocks/>
              <a:endCxn id="13" idx="1"/>
            </p:cNvCxnSpPr>
            <p:nvPr userDrawn="1"/>
          </p:nvCxnSpPr>
          <p:spPr>
            <a:xfrm flipV="1">
              <a:off x="-27655" y="5706842"/>
              <a:ext cx="12247311" cy="791704"/>
            </a:xfrm>
            <a:prstGeom prst="line">
              <a:avLst/>
            </a:prstGeom>
            <a:ln w="69850"/>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6C9BFF51-834C-429B-A75B-CB8D61298AA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442809" y="6264255"/>
              <a:ext cx="3384262" cy="266012"/>
            </a:xfrm>
            <a:prstGeom prst="rect">
              <a:avLst/>
            </a:prstGeom>
          </p:spPr>
        </p:pic>
      </p:grpSp>
      <p:sp>
        <p:nvSpPr>
          <p:cNvPr id="6" name="Title 1">
            <a:extLst>
              <a:ext uri="{FF2B5EF4-FFF2-40B4-BE49-F238E27FC236}">
                <a16:creationId xmlns:a16="http://schemas.microsoft.com/office/drawing/2014/main" id="{B892C917-8786-4439-86C9-48A790EF3645}"/>
              </a:ext>
            </a:extLst>
          </p:cNvPr>
          <p:cNvSpPr>
            <a:spLocks noGrp="1"/>
          </p:cNvSpPr>
          <p:nvPr userDrawn="1">
            <p:ph type="ctrTitle" hasCustomPrompt="1"/>
          </p:nvPr>
        </p:nvSpPr>
        <p:spPr>
          <a:xfrm>
            <a:off x="504461" y="674252"/>
            <a:ext cx="6335954" cy="2006784"/>
          </a:xfrm>
          <a:prstGeom prst="rect">
            <a:avLst/>
          </a:prstGeom>
          <a:ln>
            <a:noFill/>
          </a:ln>
        </p:spPr>
        <p:txBody>
          <a:bodyPr anchor="b"/>
          <a:lstStyle>
            <a:lvl1pPr marL="0" indent="0">
              <a:lnSpc>
                <a:spcPct val="100000"/>
              </a:lnSpc>
              <a:defRPr sz="4400" baseline="0">
                <a:solidFill>
                  <a:schemeClr val="bg1"/>
                </a:solidFill>
              </a:defRPr>
            </a:lvl1pPr>
          </a:lstStyle>
          <a:p>
            <a:r>
              <a:rPr lang="en-US" dirty="0"/>
              <a:t>44pt headline,</a:t>
            </a:r>
            <a:br>
              <a:rPr lang="en-US" dirty="0"/>
            </a:br>
            <a:r>
              <a:rPr lang="en-US" dirty="0"/>
              <a:t>three lines max</a:t>
            </a:r>
            <a:br>
              <a:rPr lang="en-US" dirty="0"/>
            </a:br>
            <a:endParaRPr lang="en-US" dirty="0"/>
          </a:p>
        </p:txBody>
      </p:sp>
      <p:sp>
        <p:nvSpPr>
          <p:cNvPr id="7" name="Text Placeholder 25">
            <a:extLst>
              <a:ext uri="{FF2B5EF4-FFF2-40B4-BE49-F238E27FC236}">
                <a16:creationId xmlns:a16="http://schemas.microsoft.com/office/drawing/2014/main" id="{7600165A-F42F-4D95-9825-6D89155AC4C9}"/>
              </a:ext>
            </a:extLst>
          </p:cNvPr>
          <p:cNvSpPr>
            <a:spLocks noGrp="1"/>
          </p:cNvSpPr>
          <p:nvPr userDrawn="1">
            <p:ph type="body" sz="quarter" idx="10" hasCustomPrompt="1"/>
          </p:nvPr>
        </p:nvSpPr>
        <p:spPr>
          <a:xfrm>
            <a:off x="504461" y="3833477"/>
            <a:ext cx="2590800" cy="355609"/>
          </a:xfrm>
          <a:prstGeom prst="rect">
            <a:avLst/>
          </a:prstGeom>
        </p:spPr>
        <p:txBody>
          <a:bodyPr lIns="0" tIns="0" rIns="0" bIns="0" anchor="t">
            <a:noAutofit/>
          </a:bodyPr>
          <a:lstStyle>
            <a:lvl1pPr marL="119063" indent="0">
              <a:lnSpc>
                <a:spcPct val="100000"/>
              </a:lnSpc>
              <a:buNone/>
              <a:defRPr sz="1800">
                <a:solidFill>
                  <a:schemeClr val="bg1"/>
                </a:solidFill>
                <a:latin typeface="Arial" panose="020B0604020202020204" pitchFamily="34" charset="0"/>
                <a:cs typeface="Arial" panose="020B0604020202020204" pitchFamily="34" charset="0"/>
              </a:defRPr>
            </a:lvl1pPr>
          </a:lstStyle>
          <a:p>
            <a:pPr lvl="0"/>
            <a:r>
              <a:rPr lang="en-US" dirty="0"/>
              <a:t>Month X, XXXX</a:t>
            </a:r>
          </a:p>
        </p:txBody>
      </p:sp>
      <p:sp>
        <p:nvSpPr>
          <p:cNvPr id="8" name="Text Placeholder 28">
            <a:extLst>
              <a:ext uri="{FF2B5EF4-FFF2-40B4-BE49-F238E27FC236}">
                <a16:creationId xmlns:a16="http://schemas.microsoft.com/office/drawing/2014/main" id="{7D842A3E-1DC0-40A3-84DB-BFE03A2B2C81}"/>
              </a:ext>
            </a:extLst>
          </p:cNvPr>
          <p:cNvSpPr>
            <a:spLocks noGrp="1"/>
          </p:cNvSpPr>
          <p:nvPr userDrawn="1">
            <p:ph type="body" sz="quarter" idx="11" hasCustomPrompt="1"/>
          </p:nvPr>
        </p:nvSpPr>
        <p:spPr>
          <a:xfrm>
            <a:off x="504460" y="2838453"/>
            <a:ext cx="6335953" cy="732061"/>
          </a:xfrm>
          <a:prstGeom prst="rect">
            <a:avLst/>
          </a:prstGeom>
        </p:spPr>
        <p:txBody>
          <a:bodyPr wrap="square" lIns="0" tIns="0" rIns="0" bIns="0" anchor="t">
            <a:noAutofit/>
          </a:bodyPr>
          <a:lstStyle>
            <a:lvl1pPr marL="119063" indent="0">
              <a:lnSpc>
                <a:spcPct val="100000"/>
              </a:lnSpc>
              <a:spcBef>
                <a:spcPts val="0"/>
              </a:spcBef>
              <a:buNone/>
              <a:defRPr sz="2400" baseline="0">
                <a:solidFill>
                  <a:schemeClr val="bg1"/>
                </a:solidFill>
              </a:defRPr>
            </a:lvl1pPr>
          </a:lstStyle>
          <a:p>
            <a:pPr lvl="0"/>
            <a:r>
              <a:rPr lang="en-US" dirty="0"/>
              <a:t>24pt subhead two lines max</a:t>
            </a:r>
          </a:p>
          <a:p>
            <a:pPr lvl="0"/>
            <a:endParaRPr lang="en-US" dirty="0"/>
          </a:p>
        </p:txBody>
      </p:sp>
      <p:pic>
        <p:nvPicPr>
          <p:cNvPr id="4" name="Graphic 3">
            <a:extLst>
              <a:ext uri="{FF2B5EF4-FFF2-40B4-BE49-F238E27FC236}">
                <a16:creationId xmlns:a16="http://schemas.microsoft.com/office/drawing/2014/main" id="{455B5F34-EBD5-491C-8EBF-BBC6822E7E2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089681" y="1045029"/>
            <a:ext cx="4747039" cy="3838031"/>
          </a:xfrm>
          <a:prstGeom prst="rect">
            <a:avLst/>
          </a:prstGeom>
        </p:spPr>
      </p:pic>
    </p:spTree>
    <p:extLst>
      <p:ext uri="{BB962C8B-B14F-4D97-AF65-F5344CB8AC3E}">
        <p14:creationId xmlns:p14="http://schemas.microsoft.com/office/powerpoint/2010/main" val="1422939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Option #8">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D67AF7C-90A0-4059-9517-073E156F1DF8}"/>
              </a:ext>
            </a:extLst>
          </p:cNvPr>
          <p:cNvGrpSpPr/>
          <p:nvPr userDrawn="1"/>
        </p:nvGrpSpPr>
        <p:grpSpPr>
          <a:xfrm>
            <a:off x="-27655" y="-10574"/>
            <a:ext cx="12247311" cy="6879148"/>
            <a:chOff x="-27655" y="-10574"/>
            <a:chExt cx="12247311" cy="6879148"/>
          </a:xfrm>
        </p:grpSpPr>
        <p:pic>
          <p:nvPicPr>
            <p:cNvPr id="12" name="Picture 11">
              <a:extLst>
                <a:ext uri="{FF2B5EF4-FFF2-40B4-BE49-F238E27FC236}">
                  <a16:creationId xmlns:a16="http://schemas.microsoft.com/office/drawing/2014/main" id="{76148CA1-FA70-433E-B78C-7E27B2EF438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85" y="-10574"/>
              <a:ext cx="12191999" cy="6857999"/>
            </a:xfrm>
            <a:prstGeom prst="rect">
              <a:avLst/>
            </a:prstGeom>
          </p:spPr>
        </p:pic>
        <p:sp>
          <p:nvSpPr>
            <p:cNvPr id="13" name="Rectangle 3">
              <a:extLst>
                <a:ext uri="{FF2B5EF4-FFF2-40B4-BE49-F238E27FC236}">
                  <a16:creationId xmlns:a16="http://schemas.microsoft.com/office/drawing/2014/main" id="{268D8B81-2C95-4780-AF1E-E2F84A902604}"/>
                </a:ext>
              </a:extLst>
            </p:cNvPr>
            <p:cNvSpPr/>
            <p:nvPr userDrawn="1"/>
          </p:nvSpPr>
          <p:spPr>
            <a:xfrm>
              <a:off x="-27655" y="5706842"/>
              <a:ext cx="12247311" cy="1161732"/>
            </a:xfrm>
            <a:custGeom>
              <a:avLst/>
              <a:gdLst>
                <a:gd name="connsiteX0" fmla="*/ 0 w 12206916"/>
                <a:gd name="connsiteY0" fmla="*/ 0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0 w 12206916"/>
                <a:gd name="connsiteY4" fmla="*/ 0 h 1119436"/>
                <a:gd name="connsiteX0" fmla="*/ 12085 w 12206916"/>
                <a:gd name="connsiteY0" fmla="*/ 809667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12085 w 12206916"/>
                <a:gd name="connsiteY4" fmla="*/ 809667 h 1119436"/>
                <a:gd name="connsiteX0" fmla="*/ 0 w 12210944"/>
                <a:gd name="connsiteY0" fmla="*/ 789526 h 1119436"/>
                <a:gd name="connsiteX1" fmla="*/ 12210944 w 12210944"/>
                <a:gd name="connsiteY1" fmla="*/ 0 h 1119436"/>
                <a:gd name="connsiteX2" fmla="*/ 12210944 w 12210944"/>
                <a:gd name="connsiteY2" fmla="*/ 1119436 h 1119436"/>
                <a:gd name="connsiteX3" fmla="*/ 4028 w 12210944"/>
                <a:gd name="connsiteY3" fmla="*/ 1119436 h 1119436"/>
                <a:gd name="connsiteX4" fmla="*/ 0 w 12210944"/>
                <a:gd name="connsiteY4" fmla="*/ 789526 h 111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944" h="1119436">
                  <a:moveTo>
                    <a:pt x="0" y="789526"/>
                  </a:moveTo>
                  <a:lnTo>
                    <a:pt x="12210944" y="0"/>
                  </a:lnTo>
                  <a:lnTo>
                    <a:pt x="12210944" y="1119436"/>
                  </a:lnTo>
                  <a:lnTo>
                    <a:pt x="4028" y="1119436"/>
                  </a:lnTo>
                  <a:cubicBezTo>
                    <a:pt x="2685" y="1009466"/>
                    <a:pt x="1343" y="899496"/>
                    <a:pt x="0" y="789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5" name="Straight Connector 14">
              <a:extLst>
                <a:ext uri="{FF2B5EF4-FFF2-40B4-BE49-F238E27FC236}">
                  <a16:creationId xmlns:a16="http://schemas.microsoft.com/office/drawing/2014/main" id="{F395CFA9-C7A2-409C-A61C-B5A401EF7EB9}"/>
                </a:ext>
              </a:extLst>
            </p:cNvPr>
            <p:cNvCxnSpPr>
              <a:cxnSpLocks/>
              <a:endCxn id="13" idx="1"/>
            </p:cNvCxnSpPr>
            <p:nvPr userDrawn="1"/>
          </p:nvCxnSpPr>
          <p:spPr>
            <a:xfrm flipV="1">
              <a:off x="-27655" y="5706842"/>
              <a:ext cx="12247311" cy="791704"/>
            </a:xfrm>
            <a:prstGeom prst="line">
              <a:avLst/>
            </a:prstGeom>
            <a:ln w="69850"/>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4185B0B7-70FC-4448-9BFE-9E521BACB26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442809" y="6264255"/>
              <a:ext cx="3384262" cy="266012"/>
            </a:xfrm>
            <a:prstGeom prst="rect">
              <a:avLst/>
            </a:prstGeom>
          </p:spPr>
        </p:pic>
      </p:grpSp>
      <p:sp>
        <p:nvSpPr>
          <p:cNvPr id="6" name="Title 1">
            <a:extLst>
              <a:ext uri="{FF2B5EF4-FFF2-40B4-BE49-F238E27FC236}">
                <a16:creationId xmlns:a16="http://schemas.microsoft.com/office/drawing/2014/main" id="{B892C917-8786-4439-86C9-48A790EF3645}"/>
              </a:ext>
            </a:extLst>
          </p:cNvPr>
          <p:cNvSpPr>
            <a:spLocks noGrp="1"/>
          </p:cNvSpPr>
          <p:nvPr userDrawn="1">
            <p:ph type="ctrTitle" hasCustomPrompt="1"/>
          </p:nvPr>
        </p:nvSpPr>
        <p:spPr>
          <a:xfrm>
            <a:off x="504461" y="674252"/>
            <a:ext cx="6335954" cy="2006784"/>
          </a:xfrm>
          <a:prstGeom prst="rect">
            <a:avLst/>
          </a:prstGeom>
          <a:ln>
            <a:noFill/>
          </a:ln>
        </p:spPr>
        <p:txBody>
          <a:bodyPr anchor="b"/>
          <a:lstStyle>
            <a:lvl1pPr marL="0" indent="0">
              <a:lnSpc>
                <a:spcPct val="100000"/>
              </a:lnSpc>
              <a:defRPr sz="4400" baseline="0">
                <a:solidFill>
                  <a:schemeClr val="bg1"/>
                </a:solidFill>
              </a:defRPr>
            </a:lvl1pPr>
          </a:lstStyle>
          <a:p>
            <a:r>
              <a:rPr lang="en-US" dirty="0"/>
              <a:t>44pt headline,</a:t>
            </a:r>
            <a:br>
              <a:rPr lang="en-US" dirty="0"/>
            </a:br>
            <a:r>
              <a:rPr lang="en-US" dirty="0"/>
              <a:t>three lines max</a:t>
            </a:r>
            <a:br>
              <a:rPr lang="en-US" dirty="0"/>
            </a:br>
            <a:endParaRPr lang="en-US" dirty="0"/>
          </a:p>
        </p:txBody>
      </p:sp>
      <p:sp>
        <p:nvSpPr>
          <p:cNvPr id="7" name="Text Placeholder 25">
            <a:extLst>
              <a:ext uri="{FF2B5EF4-FFF2-40B4-BE49-F238E27FC236}">
                <a16:creationId xmlns:a16="http://schemas.microsoft.com/office/drawing/2014/main" id="{7600165A-F42F-4D95-9825-6D89155AC4C9}"/>
              </a:ext>
            </a:extLst>
          </p:cNvPr>
          <p:cNvSpPr>
            <a:spLocks noGrp="1"/>
          </p:cNvSpPr>
          <p:nvPr userDrawn="1">
            <p:ph type="body" sz="quarter" idx="10" hasCustomPrompt="1"/>
          </p:nvPr>
        </p:nvSpPr>
        <p:spPr>
          <a:xfrm>
            <a:off x="504461" y="3833477"/>
            <a:ext cx="2590800" cy="355609"/>
          </a:xfrm>
          <a:prstGeom prst="rect">
            <a:avLst/>
          </a:prstGeom>
        </p:spPr>
        <p:txBody>
          <a:bodyPr lIns="0" tIns="0" rIns="0" bIns="0" anchor="t">
            <a:noAutofit/>
          </a:bodyPr>
          <a:lstStyle>
            <a:lvl1pPr marL="119063" indent="0">
              <a:lnSpc>
                <a:spcPct val="100000"/>
              </a:lnSpc>
              <a:buNone/>
              <a:defRPr sz="1800">
                <a:solidFill>
                  <a:schemeClr val="bg1"/>
                </a:solidFill>
                <a:latin typeface="Arial" panose="020B0604020202020204" pitchFamily="34" charset="0"/>
                <a:cs typeface="Arial" panose="020B0604020202020204" pitchFamily="34" charset="0"/>
              </a:defRPr>
            </a:lvl1pPr>
          </a:lstStyle>
          <a:p>
            <a:pPr lvl="0"/>
            <a:r>
              <a:rPr lang="en-US" dirty="0"/>
              <a:t>Month X, XXXX</a:t>
            </a:r>
          </a:p>
        </p:txBody>
      </p:sp>
      <p:sp>
        <p:nvSpPr>
          <p:cNvPr id="8" name="Text Placeholder 28">
            <a:extLst>
              <a:ext uri="{FF2B5EF4-FFF2-40B4-BE49-F238E27FC236}">
                <a16:creationId xmlns:a16="http://schemas.microsoft.com/office/drawing/2014/main" id="{7D842A3E-1DC0-40A3-84DB-BFE03A2B2C81}"/>
              </a:ext>
            </a:extLst>
          </p:cNvPr>
          <p:cNvSpPr>
            <a:spLocks noGrp="1"/>
          </p:cNvSpPr>
          <p:nvPr userDrawn="1">
            <p:ph type="body" sz="quarter" idx="11" hasCustomPrompt="1"/>
          </p:nvPr>
        </p:nvSpPr>
        <p:spPr>
          <a:xfrm>
            <a:off x="504460" y="2838453"/>
            <a:ext cx="6335953" cy="732061"/>
          </a:xfrm>
          <a:prstGeom prst="rect">
            <a:avLst/>
          </a:prstGeom>
        </p:spPr>
        <p:txBody>
          <a:bodyPr wrap="square" lIns="0" tIns="0" rIns="0" bIns="0" anchor="t">
            <a:noAutofit/>
          </a:bodyPr>
          <a:lstStyle>
            <a:lvl1pPr marL="119063" indent="0">
              <a:lnSpc>
                <a:spcPct val="100000"/>
              </a:lnSpc>
              <a:spcBef>
                <a:spcPts val="0"/>
              </a:spcBef>
              <a:buNone/>
              <a:defRPr sz="2400" baseline="0">
                <a:solidFill>
                  <a:schemeClr val="bg1"/>
                </a:solidFill>
              </a:defRPr>
            </a:lvl1pPr>
          </a:lstStyle>
          <a:p>
            <a:pPr lvl="0"/>
            <a:r>
              <a:rPr lang="en-US" dirty="0"/>
              <a:t>24pt subhead two lines max</a:t>
            </a:r>
          </a:p>
          <a:p>
            <a:pPr lvl="0"/>
            <a:endParaRPr lang="en-US" dirty="0"/>
          </a:p>
        </p:txBody>
      </p:sp>
      <p:pic>
        <p:nvPicPr>
          <p:cNvPr id="3" name="Graphic 2">
            <a:extLst>
              <a:ext uri="{FF2B5EF4-FFF2-40B4-BE49-F238E27FC236}">
                <a16:creationId xmlns:a16="http://schemas.microsoft.com/office/drawing/2014/main" id="{086618F7-1ED8-47C5-A3F0-3817E68B56A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179862" y="834338"/>
            <a:ext cx="4676619" cy="4278608"/>
          </a:xfrm>
          <a:prstGeom prst="rect">
            <a:avLst/>
          </a:prstGeom>
        </p:spPr>
      </p:pic>
    </p:spTree>
    <p:extLst>
      <p:ext uri="{BB962C8B-B14F-4D97-AF65-F5344CB8AC3E}">
        <p14:creationId xmlns:p14="http://schemas.microsoft.com/office/powerpoint/2010/main" val="20407331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Option #9">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14199A3-FBA4-47D9-B3AF-81623A7752B7}"/>
              </a:ext>
            </a:extLst>
          </p:cNvPr>
          <p:cNvGrpSpPr/>
          <p:nvPr userDrawn="1"/>
        </p:nvGrpSpPr>
        <p:grpSpPr>
          <a:xfrm>
            <a:off x="-27655" y="-10574"/>
            <a:ext cx="12247311" cy="6879148"/>
            <a:chOff x="-27655" y="-10574"/>
            <a:chExt cx="12247311" cy="6879148"/>
          </a:xfrm>
        </p:grpSpPr>
        <p:pic>
          <p:nvPicPr>
            <p:cNvPr id="12" name="Picture 11">
              <a:extLst>
                <a:ext uri="{FF2B5EF4-FFF2-40B4-BE49-F238E27FC236}">
                  <a16:creationId xmlns:a16="http://schemas.microsoft.com/office/drawing/2014/main" id="{F98A4DB9-BAB5-4D1F-BA8E-9D9EBF88AF7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85" y="-10574"/>
              <a:ext cx="12191999" cy="6857999"/>
            </a:xfrm>
            <a:prstGeom prst="rect">
              <a:avLst/>
            </a:prstGeom>
          </p:spPr>
        </p:pic>
        <p:sp>
          <p:nvSpPr>
            <p:cNvPr id="13" name="Rectangle 3">
              <a:extLst>
                <a:ext uri="{FF2B5EF4-FFF2-40B4-BE49-F238E27FC236}">
                  <a16:creationId xmlns:a16="http://schemas.microsoft.com/office/drawing/2014/main" id="{EF77DC9B-CDD8-4DA1-BF17-82B795F4D191}"/>
                </a:ext>
              </a:extLst>
            </p:cNvPr>
            <p:cNvSpPr/>
            <p:nvPr userDrawn="1"/>
          </p:nvSpPr>
          <p:spPr>
            <a:xfrm>
              <a:off x="-27655" y="5706842"/>
              <a:ext cx="12247311" cy="1161732"/>
            </a:xfrm>
            <a:custGeom>
              <a:avLst/>
              <a:gdLst>
                <a:gd name="connsiteX0" fmla="*/ 0 w 12206916"/>
                <a:gd name="connsiteY0" fmla="*/ 0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0 w 12206916"/>
                <a:gd name="connsiteY4" fmla="*/ 0 h 1119436"/>
                <a:gd name="connsiteX0" fmla="*/ 12085 w 12206916"/>
                <a:gd name="connsiteY0" fmla="*/ 809667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12085 w 12206916"/>
                <a:gd name="connsiteY4" fmla="*/ 809667 h 1119436"/>
                <a:gd name="connsiteX0" fmla="*/ 0 w 12210944"/>
                <a:gd name="connsiteY0" fmla="*/ 789526 h 1119436"/>
                <a:gd name="connsiteX1" fmla="*/ 12210944 w 12210944"/>
                <a:gd name="connsiteY1" fmla="*/ 0 h 1119436"/>
                <a:gd name="connsiteX2" fmla="*/ 12210944 w 12210944"/>
                <a:gd name="connsiteY2" fmla="*/ 1119436 h 1119436"/>
                <a:gd name="connsiteX3" fmla="*/ 4028 w 12210944"/>
                <a:gd name="connsiteY3" fmla="*/ 1119436 h 1119436"/>
                <a:gd name="connsiteX4" fmla="*/ 0 w 12210944"/>
                <a:gd name="connsiteY4" fmla="*/ 789526 h 111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944" h="1119436">
                  <a:moveTo>
                    <a:pt x="0" y="789526"/>
                  </a:moveTo>
                  <a:lnTo>
                    <a:pt x="12210944" y="0"/>
                  </a:lnTo>
                  <a:lnTo>
                    <a:pt x="12210944" y="1119436"/>
                  </a:lnTo>
                  <a:lnTo>
                    <a:pt x="4028" y="1119436"/>
                  </a:lnTo>
                  <a:cubicBezTo>
                    <a:pt x="2685" y="1009466"/>
                    <a:pt x="1343" y="899496"/>
                    <a:pt x="0" y="789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5" name="Straight Connector 14">
              <a:extLst>
                <a:ext uri="{FF2B5EF4-FFF2-40B4-BE49-F238E27FC236}">
                  <a16:creationId xmlns:a16="http://schemas.microsoft.com/office/drawing/2014/main" id="{9C65FE30-A269-4E3D-B9B0-CAB58EFD949F}"/>
                </a:ext>
              </a:extLst>
            </p:cNvPr>
            <p:cNvCxnSpPr>
              <a:cxnSpLocks/>
              <a:endCxn id="13" idx="1"/>
            </p:cNvCxnSpPr>
            <p:nvPr userDrawn="1"/>
          </p:nvCxnSpPr>
          <p:spPr>
            <a:xfrm flipV="1">
              <a:off x="-27655" y="5706842"/>
              <a:ext cx="12247311" cy="791704"/>
            </a:xfrm>
            <a:prstGeom prst="line">
              <a:avLst/>
            </a:prstGeom>
            <a:ln w="69850"/>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DE7FC397-1D89-473E-854A-A444A66181A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442809" y="6264255"/>
              <a:ext cx="3384262" cy="266012"/>
            </a:xfrm>
            <a:prstGeom prst="rect">
              <a:avLst/>
            </a:prstGeom>
          </p:spPr>
        </p:pic>
      </p:grpSp>
      <p:sp>
        <p:nvSpPr>
          <p:cNvPr id="6" name="Title 1">
            <a:extLst>
              <a:ext uri="{FF2B5EF4-FFF2-40B4-BE49-F238E27FC236}">
                <a16:creationId xmlns:a16="http://schemas.microsoft.com/office/drawing/2014/main" id="{B892C917-8786-4439-86C9-48A790EF3645}"/>
              </a:ext>
            </a:extLst>
          </p:cNvPr>
          <p:cNvSpPr>
            <a:spLocks noGrp="1"/>
          </p:cNvSpPr>
          <p:nvPr userDrawn="1">
            <p:ph type="ctrTitle" hasCustomPrompt="1"/>
          </p:nvPr>
        </p:nvSpPr>
        <p:spPr>
          <a:xfrm>
            <a:off x="504461" y="674252"/>
            <a:ext cx="6335954" cy="2006784"/>
          </a:xfrm>
          <a:prstGeom prst="rect">
            <a:avLst/>
          </a:prstGeom>
          <a:ln>
            <a:noFill/>
          </a:ln>
        </p:spPr>
        <p:txBody>
          <a:bodyPr anchor="b"/>
          <a:lstStyle>
            <a:lvl1pPr marL="0" indent="0">
              <a:lnSpc>
                <a:spcPct val="100000"/>
              </a:lnSpc>
              <a:defRPr sz="4400" baseline="0">
                <a:solidFill>
                  <a:schemeClr val="bg1"/>
                </a:solidFill>
              </a:defRPr>
            </a:lvl1pPr>
          </a:lstStyle>
          <a:p>
            <a:r>
              <a:rPr lang="en-US" dirty="0"/>
              <a:t>44pt headline,</a:t>
            </a:r>
            <a:br>
              <a:rPr lang="en-US" dirty="0"/>
            </a:br>
            <a:r>
              <a:rPr lang="en-US" dirty="0"/>
              <a:t>three lines max</a:t>
            </a:r>
            <a:br>
              <a:rPr lang="en-US" dirty="0"/>
            </a:br>
            <a:endParaRPr lang="en-US" dirty="0"/>
          </a:p>
        </p:txBody>
      </p:sp>
      <p:sp>
        <p:nvSpPr>
          <p:cNvPr id="7" name="Text Placeholder 25">
            <a:extLst>
              <a:ext uri="{FF2B5EF4-FFF2-40B4-BE49-F238E27FC236}">
                <a16:creationId xmlns:a16="http://schemas.microsoft.com/office/drawing/2014/main" id="{7600165A-F42F-4D95-9825-6D89155AC4C9}"/>
              </a:ext>
            </a:extLst>
          </p:cNvPr>
          <p:cNvSpPr>
            <a:spLocks noGrp="1"/>
          </p:cNvSpPr>
          <p:nvPr userDrawn="1">
            <p:ph type="body" sz="quarter" idx="10" hasCustomPrompt="1"/>
          </p:nvPr>
        </p:nvSpPr>
        <p:spPr>
          <a:xfrm>
            <a:off x="504461" y="3833477"/>
            <a:ext cx="2590800" cy="355609"/>
          </a:xfrm>
          <a:prstGeom prst="rect">
            <a:avLst/>
          </a:prstGeom>
        </p:spPr>
        <p:txBody>
          <a:bodyPr lIns="0" tIns="0" rIns="0" bIns="0" anchor="t">
            <a:noAutofit/>
          </a:bodyPr>
          <a:lstStyle>
            <a:lvl1pPr marL="119063" indent="0">
              <a:lnSpc>
                <a:spcPct val="100000"/>
              </a:lnSpc>
              <a:buNone/>
              <a:defRPr sz="1800">
                <a:solidFill>
                  <a:schemeClr val="bg1"/>
                </a:solidFill>
                <a:latin typeface="Arial" panose="020B0604020202020204" pitchFamily="34" charset="0"/>
                <a:cs typeface="Arial" panose="020B0604020202020204" pitchFamily="34" charset="0"/>
              </a:defRPr>
            </a:lvl1pPr>
          </a:lstStyle>
          <a:p>
            <a:pPr lvl="0"/>
            <a:r>
              <a:rPr lang="en-US" dirty="0"/>
              <a:t>Month X, XXXX</a:t>
            </a:r>
          </a:p>
        </p:txBody>
      </p:sp>
      <p:sp>
        <p:nvSpPr>
          <p:cNvPr id="8" name="Text Placeholder 28">
            <a:extLst>
              <a:ext uri="{FF2B5EF4-FFF2-40B4-BE49-F238E27FC236}">
                <a16:creationId xmlns:a16="http://schemas.microsoft.com/office/drawing/2014/main" id="{7D842A3E-1DC0-40A3-84DB-BFE03A2B2C81}"/>
              </a:ext>
            </a:extLst>
          </p:cNvPr>
          <p:cNvSpPr>
            <a:spLocks noGrp="1"/>
          </p:cNvSpPr>
          <p:nvPr userDrawn="1">
            <p:ph type="body" sz="quarter" idx="11" hasCustomPrompt="1"/>
          </p:nvPr>
        </p:nvSpPr>
        <p:spPr>
          <a:xfrm>
            <a:off x="504460" y="2838453"/>
            <a:ext cx="6335953" cy="732061"/>
          </a:xfrm>
          <a:prstGeom prst="rect">
            <a:avLst/>
          </a:prstGeom>
        </p:spPr>
        <p:txBody>
          <a:bodyPr wrap="square" lIns="0" tIns="0" rIns="0" bIns="0" anchor="t">
            <a:noAutofit/>
          </a:bodyPr>
          <a:lstStyle>
            <a:lvl1pPr marL="119063" indent="0">
              <a:lnSpc>
                <a:spcPct val="100000"/>
              </a:lnSpc>
              <a:spcBef>
                <a:spcPts val="0"/>
              </a:spcBef>
              <a:buNone/>
              <a:defRPr sz="2400" baseline="0">
                <a:solidFill>
                  <a:schemeClr val="bg1"/>
                </a:solidFill>
              </a:defRPr>
            </a:lvl1pPr>
          </a:lstStyle>
          <a:p>
            <a:pPr lvl="0"/>
            <a:r>
              <a:rPr lang="en-US" dirty="0"/>
              <a:t>24pt subhead two lines max</a:t>
            </a:r>
          </a:p>
          <a:p>
            <a:pPr lvl="0"/>
            <a:endParaRPr lang="en-US" dirty="0"/>
          </a:p>
        </p:txBody>
      </p:sp>
      <p:pic>
        <p:nvPicPr>
          <p:cNvPr id="4" name="Graphic 3">
            <a:extLst>
              <a:ext uri="{FF2B5EF4-FFF2-40B4-BE49-F238E27FC236}">
                <a16:creationId xmlns:a16="http://schemas.microsoft.com/office/drawing/2014/main" id="{14B91C48-FDBE-4512-9A1D-7ECD5B94C3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862907" y="753928"/>
            <a:ext cx="3371149" cy="4494865"/>
          </a:xfrm>
          <a:prstGeom prst="rect">
            <a:avLst/>
          </a:prstGeom>
        </p:spPr>
      </p:pic>
    </p:spTree>
    <p:extLst>
      <p:ext uri="{BB962C8B-B14F-4D97-AF65-F5344CB8AC3E}">
        <p14:creationId xmlns:p14="http://schemas.microsoft.com/office/powerpoint/2010/main" val="261941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ption #5">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C3D186C-D8F2-4C53-8C4E-A262AC0BC9C7}"/>
              </a:ext>
            </a:extLst>
          </p:cNvPr>
          <p:cNvGrpSpPr/>
          <p:nvPr userDrawn="1"/>
        </p:nvGrpSpPr>
        <p:grpSpPr>
          <a:xfrm>
            <a:off x="-17277" y="0"/>
            <a:ext cx="12254930" cy="6900296"/>
            <a:chOff x="-17277" y="0"/>
            <a:chExt cx="12254930" cy="6900296"/>
          </a:xfrm>
        </p:grpSpPr>
        <p:pic>
          <p:nvPicPr>
            <p:cNvPr id="11" name="Picture 10" descr="Background pattern&#10;&#10;Description automatically generated with medium confidence">
              <a:extLst>
                <a:ext uri="{FF2B5EF4-FFF2-40B4-BE49-F238E27FC236}">
                  <a16:creationId xmlns:a16="http://schemas.microsoft.com/office/drawing/2014/main" id="{A6433BA5-E4F0-4572-8639-A56A73AC47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3">
              <a:extLst>
                <a:ext uri="{FF2B5EF4-FFF2-40B4-BE49-F238E27FC236}">
                  <a16:creationId xmlns:a16="http://schemas.microsoft.com/office/drawing/2014/main" id="{8BEFB4CB-B8A3-4864-AF25-4D70FC48CCC0}"/>
                </a:ext>
              </a:extLst>
            </p:cNvPr>
            <p:cNvSpPr/>
            <p:nvPr userDrawn="1"/>
          </p:nvSpPr>
          <p:spPr>
            <a:xfrm>
              <a:off x="-17277" y="5738564"/>
              <a:ext cx="12254930" cy="1161732"/>
            </a:xfrm>
            <a:custGeom>
              <a:avLst/>
              <a:gdLst>
                <a:gd name="connsiteX0" fmla="*/ 0 w 12206916"/>
                <a:gd name="connsiteY0" fmla="*/ 0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0 w 12206916"/>
                <a:gd name="connsiteY4" fmla="*/ 0 h 1119436"/>
                <a:gd name="connsiteX0" fmla="*/ 12085 w 12206916"/>
                <a:gd name="connsiteY0" fmla="*/ 809667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12085 w 12206916"/>
                <a:gd name="connsiteY4" fmla="*/ 809667 h 1119436"/>
                <a:gd name="connsiteX0" fmla="*/ 0 w 12210944"/>
                <a:gd name="connsiteY0" fmla="*/ 789526 h 1119436"/>
                <a:gd name="connsiteX1" fmla="*/ 12210944 w 12210944"/>
                <a:gd name="connsiteY1" fmla="*/ 0 h 1119436"/>
                <a:gd name="connsiteX2" fmla="*/ 12210944 w 12210944"/>
                <a:gd name="connsiteY2" fmla="*/ 1119436 h 1119436"/>
                <a:gd name="connsiteX3" fmla="*/ 4028 w 12210944"/>
                <a:gd name="connsiteY3" fmla="*/ 1119436 h 1119436"/>
                <a:gd name="connsiteX4" fmla="*/ 0 w 12210944"/>
                <a:gd name="connsiteY4" fmla="*/ 789526 h 111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944" h="1119436">
                  <a:moveTo>
                    <a:pt x="0" y="789526"/>
                  </a:moveTo>
                  <a:lnTo>
                    <a:pt x="12210944" y="0"/>
                  </a:lnTo>
                  <a:lnTo>
                    <a:pt x="12210944" y="1119436"/>
                  </a:lnTo>
                  <a:lnTo>
                    <a:pt x="4028" y="1119436"/>
                  </a:lnTo>
                  <a:cubicBezTo>
                    <a:pt x="2685" y="1009466"/>
                    <a:pt x="1343" y="899496"/>
                    <a:pt x="0" y="789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pic>
          <p:nvPicPr>
            <p:cNvPr id="13" name="Picture 12">
              <a:extLst>
                <a:ext uri="{FF2B5EF4-FFF2-40B4-BE49-F238E27FC236}">
                  <a16:creationId xmlns:a16="http://schemas.microsoft.com/office/drawing/2014/main" id="{05C30DFD-D2FF-4EA6-8C4C-52157AA401A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11112" y="6028662"/>
              <a:ext cx="1897243" cy="613479"/>
            </a:xfrm>
            <a:prstGeom prst="rect">
              <a:avLst/>
            </a:prstGeom>
          </p:spPr>
        </p:pic>
        <p:cxnSp>
          <p:nvCxnSpPr>
            <p:cNvPr id="14" name="Straight Connector 13">
              <a:extLst>
                <a:ext uri="{FF2B5EF4-FFF2-40B4-BE49-F238E27FC236}">
                  <a16:creationId xmlns:a16="http://schemas.microsoft.com/office/drawing/2014/main" id="{12932871-01C8-4D8F-8F2C-37D7B75E0F25}"/>
                </a:ext>
              </a:extLst>
            </p:cNvPr>
            <p:cNvCxnSpPr>
              <a:cxnSpLocks/>
            </p:cNvCxnSpPr>
            <p:nvPr userDrawn="1"/>
          </p:nvCxnSpPr>
          <p:spPr>
            <a:xfrm flipV="1">
              <a:off x="-11583" y="5738564"/>
              <a:ext cx="12206916" cy="791703"/>
            </a:xfrm>
            <a:prstGeom prst="line">
              <a:avLst/>
            </a:prstGeom>
            <a:ln w="69850"/>
          </p:spPr>
          <p:style>
            <a:lnRef idx="1">
              <a:schemeClr val="accent1"/>
            </a:lnRef>
            <a:fillRef idx="0">
              <a:schemeClr val="accent1"/>
            </a:fillRef>
            <a:effectRef idx="0">
              <a:schemeClr val="accent1"/>
            </a:effectRef>
            <a:fontRef idx="minor">
              <a:schemeClr val="tx1"/>
            </a:fontRef>
          </p:style>
        </p:cxnSp>
      </p:grpSp>
      <p:sp>
        <p:nvSpPr>
          <p:cNvPr id="6" name="Title 1">
            <a:extLst>
              <a:ext uri="{FF2B5EF4-FFF2-40B4-BE49-F238E27FC236}">
                <a16:creationId xmlns:a16="http://schemas.microsoft.com/office/drawing/2014/main" id="{B892C917-8786-4439-86C9-48A790EF3645}"/>
              </a:ext>
            </a:extLst>
          </p:cNvPr>
          <p:cNvSpPr>
            <a:spLocks noGrp="1"/>
          </p:cNvSpPr>
          <p:nvPr userDrawn="1">
            <p:ph type="ctrTitle" hasCustomPrompt="1"/>
          </p:nvPr>
        </p:nvSpPr>
        <p:spPr>
          <a:xfrm>
            <a:off x="504461" y="674252"/>
            <a:ext cx="6335954" cy="2006784"/>
          </a:xfrm>
          <a:prstGeom prst="rect">
            <a:avLst/>
          </a:prstGeom>
          <a:ln>
            <a:noFill/>
          </a:ln>
        </p:spPr>
        <p:txBody>
          <a:bodyPr anchor="b"/>
          <a:lstStyle>
            <a:lvl1pPr marL="0" indent="0">
              <a:lnSpc>
                <a:spcPct val="100000"/>
              </a:lnSpc>
              <a:defRPr sz="4400" baseline="0">
                <a:solidFill>
                  <a:schemeClr val="bg1"/>
                </a:solidFill>
              </a:defRPr>
            </a:lvl1pPr>
          </a:lstStyle>
          <a:p>
            <a:r>
              <a:rPr lang="en-US" dirty="0"/>
              <a:t>44pt headline,</a:t>
            </a:r>
            <a:br>
              <a:rPr lang="en-US" dirty="0"/>
            </a:br>
            <a:r>
              <a:rPr lang="en-US" dirty="0"/>
              <a:t>three lines max</a:t>
            </a:r>
            <a:br>
              <a:rPr lang="en-US" dirty="0"/>
            </a:br>
            <a:endParaRPr lang="en-US" dirty="0"/>
          </a:p>
        </p:txBody>
      </p:sp>
      <p:sp>
        <p:nvSpPr>
          <p:cNvPr id="7" name="Text Placeholder 25">
            <a:extLst>
              <a:ext uri="{FF2B5EF4-FFF2-40B4-BE49-F238E27FC236}">
                <a16:creationId xmlns:a16="http://schemas.microsoft.com/office/drawing/2014/main" id="{7600165A-F42F-4D95-9825-6D89155AC4C9}"/>
              </a:ext>
            </a:extLst>
          </p:cNvPr>
          <p:cNvSpPr>
            <a:spLocks noGrp="1"/>
          </p:cNvSpPr>
          <p:nvPr userDrawn="1">
            <p:ph type="body" sz="quarter" idx="10" hasCustomPrompt="1"/>
          </p:nvPr>
        </p:nvSpPr>
        <p:spPr>
          <a:xfrm>
            <a:off x="504461" y="3833477"/>
            <a:ext cx="2590800" cy="355609"/>
          </a:xfrm>
          <a:prstGeom prst="rect">
            <a:avLst/>
          </a:prstGeom>
        </p:spPr>
        <p:txBody>
          <a:bodyPr lIns="0" tIns="0" rIns="0" bIns="0" anchor="t">
            <a:noAutofit/>
          </a:bodyPr>
          <a:lstStyle>
            <a:lvl1pPr marL="119063" indent="0">
              <a:lnSpc>
                <a:spcPct val="100000"/>
              </a:lnSpc>
              <a:buNone/>
              <a:defRPr sz="1800">
                <a:solidFill>
                  <a:schemeClr val="bg1"/>
                </a:solidFill>
                <a:latin typeface="Arial Nova Light" panose="020B0304020202020204" pitchFamily="34" charset="0"/>
                <a:cs typeface="Arial" panose="020B0604020202020204" pitchFamily="34" charset="0"/>
              </a:defRPr>
            </a:lvl1pPr>
          </a:lstStyle>
          <a:p>
            <a:pPr lvl="0"/>
            <a:r>
              <a:rPr lang="en-US" dirty="0"/>
              <a:t>Month X, XXXX</a:t>
            </a:r>
          </a:p>
        </p:txBody>
      </p:sp>
      <p:sp>
        <p:nvSpPr>
          <p:cNvPr id="8" name="Text Placeholder 28">
            <a:extLst>
              <a:ext uri="{FF2B5EF4-FFF2-40B4-BE49-F238E27FC236}">
                <a16:creationId xmlns:a16="http://schemas.microsoft.com/office/drawing/2014/main" id="{7D842A3E-1DC0-40A3-84DB-BFE03A2B2C81}"/>
              </a:ext>
            </a:extLst>
          </p:cNvPr>
          <p:cNvSpPr>
            <a:spLocks noGrp="1"/>
          </p:cNvSpPr>
          <p:nvPr userDrawn="1">
            <p:ph type="body" sz="quarter" idx="11" hasCustomPrompt="1"/>
          </p:nvPr>
        </p:nvSpPr>
        <p:spPr>
          <a:xfrm>
            <a:off x="504460" y="2838453"/>
            <a:ext cx="6335953" cy="732061"/>
          </a:xfrm>
          <a:prstGeom prst="rect">
            <a:avLst/>
          </a:prstGeom>
        </p:spPr>
        <p:txBody>
          <a:bodyPr wrap="square" lIns="0" tIns="0" rIns="0" bIns="0" anchor="t">
            <a:noAutofit/>
          </a:bodyPr>
          <a:lstStyle>
            <a:lvl1pPr marL="119063" indent="0">
              <a:lnSpc>
                <a:spcPct val="100000"/>
              </a:lnSpc>
              <a:spcBef>
                <a:spcPts val="0"/>
              </a:spcBef>
              <a:buNone/>
              <a:defRPr sz="2400" baseline="0">
                <a:solidFill>
                  <a:schemeClr val="bg1"/>
                </a:solidFill>
              </a:defRPr>
            </a:lvl1pPr>
          </a:lstStyle>
          <a:p>
            <a:pPr lvl="0"/>
            <a:r>
              <a:rPr lang="en-US" dirty="0"/>
              <a:t>24pt subhead two lines max</a:t>
            </a:r>
          </a:p>
          <a:p>
            <a:pPr lvl="0"/>
            <a:endParaRPr lang="en-US" dirty="0"/>
          </a:p>
        </p:txBody>
      </p:sp>
      <p:pic>
        <p:nvPicPr>
          <p:cNvPr id="4" name="Graphic 3">
            <a:extLst>
              <a:ext uri="{FF2B5EF4-FFF2-40B4-BE49-F238E27FC236}">
                <a16:creationId xmlns:a16="http://schemas.microsoft.com/office/drawing/2014/main" id="{64BC7C2A-B450-49D9-B907-97BF80B527F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194063" y="534335"/>
            <a:ext cx="4631232" cy="4841743"/>
          </a:xfrm>
          <a:prstGeom prst="rect">
            <a:avLst/>
          </a:prstGeom>
        </p:spPr>
      </p:pic>
    </p:spTree>
    <p:extLst>
      <p:ext uri="{BB962C8B-B14F-4D97-AF65-F5344CB8AC3E}">
        <p14:creationId xmlns:p14="http://schemas.microsoft.com/office/powerpoint/2010/main" val="32812218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Option - No Image">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9455220-587D-49E0-9E15-1C8D6F153081}"/>
              </a:ext>
            </a:extLst>
          </p:cNvPr>
          <p:cNvGrpSpPr/>
          <p:nvPr userDrawn="1"/>
        </p:nvGrpSpPr>
        <p:grpSpPr>
          <a:xfrm>
            <a:off x="-27655" y="-10574"/>
            <a:ext cx="12247311" cy="6879148"/>
            <a:chOff x="-27655" y="-10574"/>
            <a:chExt cx="12247311" cy="6879148"/>
          </a:xfrm>
        </p:grpSpPr>
        <p:pic>
          <p:nvPicPr>
            <p:cNvPr id="12" name="Picture 11">
              <a:extLst>
                <a:ext uri="{FF2B5EF4-FFF2-40B4-BE49-F238E27FC236}">
                  <a16:creationId xmlns:a16="http://schemas.microsoft.com/office/drawing/2014/main" id="{67B19595-4410-4EA8-B931-848E6474D9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85" y="-10574"/>
              <a:ext cx="12191999" cy="6857999"/>
            </a:xfrm>
            <a:prstGeom prst="rect">
              <a:avLst/>
            </a:prstGeom>
          </p:spPr>
        </p:pic>
        <p:sp>
          <p:nvSpPr>
            <p:cNvPr id="13" name="Rectangle 3">
              <a:extLst>
                <a:ext uri="{FF2B5EF4-FFF2-40B4-BE49-F238E27FC236}">
                  <a16:creationId xmlns:a16="http://schemas.microsoft.com/office/drawing/2014/main" id="{CB2A04F2-BE50-4969-A682-60CDA9A327DA}"/>
                </a:ext>
              </a:extLst>
            </p:cNvPr>
            <p:cNvSpPr/>
            <p:nvPr userDrawn="1"/>
          </p:nvSpPr>
          <p:spPr>
            <a:xfrm>
              <a:off x="-27655" y="5706842"/>
              <a:ext cx="12247311" cy="1161732"/>
            </a:xfrm>
            <a:custGeom>
              <a:avLst/>
              <a:gdLst>
                <a:gd name="connsiteX0" fmla="*/ 0 w 12206916"/>
                <a:gd name="connsiteY0" fmla="*/ 0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0 w 12206916"/>
                <a:gd name="connsiteY4" fmla="*/ 0 h 1119436"/>
                <a:gd name="connsiteX0" fmla="*/ 12085 w 12206916"/>
                <a:gd name="connsiteY0" fmla="*/ 809667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12085 w 12206916"/>
                <a:gd name="connsiteY4" fmla="*/ 809667 h 1119436"/>
                <a:gd name="connsiteX0" fmla="*/ 0 w 12210944"/>
                <a:gd name="connsiteY0" fmla="*/ 789526 h 1119436"/>
                <a:gd name="connsiteX1" fmla="*/ 12210944 w 12210944"/>
                <a:gd name="connsiteY1" fmla="*/ 0 h 1119436"/>
                <a:gd name="connsiteX2" fmla="*/ 12210944 w 12210944"/>
                <a:gd name="connsiteY2" fmla="*/ 1119436 h 1119436"/>
                <a:gd name="connsiteX3" fmla="*/ 4028 w 12210944"/>
                <a:gd name="connsiteY3" fmla="*/ 1119436 h 1119436"/>
                <a:gd name="connsiteX4" fmla="*/ 0 w 12210944"/>
                <a:gd name="connsiteY4" fmla="*/ 789526 h 111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944" h="1119436">
                  <a:moveTo>
                    <a:pt x="0" y="789526"/>
                  </a:moveTo>
                  <a:lnTo>
                    <a:pt x="12210944" y="0"/>
                  </a:lnTo>
                  <a:lnTo>
                    <a:pt x="12210944" y="1119436"/>
                  </a:lnTo>
                  <a:lnTo>
                    <a:pt x="4028" y="1119436"/>
                  </a:lnTo>
                  <a:cubicBezTo>
                    <a:pt x="2685" y="1009466"/>
                    <a:pt x="1343" y="899496"/>
                    <a:pt x="0" y="789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5" name="Straight Connector 14">
              <a:extLst>
                <a:ext uri="{FF2B5EF4-FFF2-40B4-BE49-F238E27FC236}">
                  <a16:creationId xmlns:a16="http://schemas.microsoft.com/office/drawing/2014/main" id="{64FE86FC-4FAF-476D-974B-FB304E66E520}"/>
                </a:ext>
              </a:extLst>
            </p:cNvPr>
            <p:cNvCxnSpPr>
              <a:cxnSpLocks/>
              <a:endCxn id="13" idx="1"/>
            </p:cNvCxnSpPr>
            <p:nvPr userDrawn="1"/>
          </p:nvCxnSpPr>
          <p:spPr>
            <a:xfrm flipV="1">
              <a:off x="-27655" y="5706842"/>
              <a:ext cx="12247311" cy="791704"/>
            </a:xfrm>
            <a:prstGeom prst="line">
              <a:avLst/>
            </a:prstGeom>
            <a:ln w="69850"/>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31676CC8-F5F2-478C-B7A0-0F81D8116DB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442809" y="6264255"/>
              <a:ext cx="3384262" cy="266012"/>
            </a:xfrm>
            <a:prstGeom prst="rect">
              <a:avLst/>
            </a:prstGeom>
          </p:spPr>
        </p:pic>
      </p:grpSp>
      <p:sp>
        <p:nvSpPr>
          <p:cNvPr id="6" name="Title 1">
            <a:extLst>
              <a:ext uri="{FF2B5EF4-FFF2-40B4-BE49-F238E27FC236}">
                <a16:creationId xmlns:a16="http://schemas.microsoft.com/office/drawing/2014/main" id="{B892C917-8786-4439-86C9-48A790EF3645}"/>
              </a:ext>
            </a:extLst>
          </p:cNvPr>
          <p:cNvSpPr>
            <a:spLocks noGrp="1"/>
          </p:cNvSpPr>
          <p:nvPr userDrawn="1">
            <p:ph type="ctrTitle" hasCustomPrompt="1"/>
          </p:nvPr>
        </p:nvSpPr>
        <p:spPr>
          <a:xfrm>
            <a:off x="504461" y="674252"/>
            <a:ext cx="6335954" cy="2006784"/>
          </a:xfrm>
          <a:prstGeom prst="rect">
            <a:avLst/>
          </a:prstGeom>
          <a:ln>
            <a:noFill/>
          </a:ln>
        </p:spPr>
        <p:txBody>
          <a:bodyPr anchor="b"/>
          <a:lstStyle>
            <a:lvl1pPr marL="0" indent="0">
              <a:lnSpc>
                <a:spcPct val="100000"/>
              </a:lnSpc>
              <a:defRPr sz="4400" baseline="0">
                <a:solidFill>
                  <a:schemeClr val="bg1"/>
                </a:solidFill>
              </a:defRPr>
            </a:lvl1pPr>
          </a:lstStyle>
          <a:p>
            <a:r>
              <a:rPr lang="en-US" dirty="0"/>
              <a:t>44pt headline,</a:t>
            </a:r>
            <a:br>
              <a:rPr lang="en-US" dirty="0"/>
            </a:br>
            <a:r>
              <a:rPr lang="en-US" dirty="0"/>
              <a:t>three lines max</a:t>
            </a:r>
            <a:br>
              <a:rPr lang="en-US" dirty="0"/>
            </a:br>
            <a:endParaRPr lang="en-US" dirty="0"/>
          </a:p>
        </p:txBody>
      </p:sp>
      <p:sp>
        <p:nvSpPr>
          <p:cNvPr id="7" name="Text Placeholder 25">
            <a:extLst>
              <a:ext uri="{FF2B5EF4-FFF2-40B4-BE49-F238E27FC236}">
                <a16:creationId xmlns:a16="http://schemas.microsoft.com/office/drawing/2014/main" id="{7600165A-F42F-4D95-9825-6D89155AC4C9}"/>
              </a:ext>
            </a:extLst>
          </p:cNvPr>
          <p:cNvSpPr>
            <a:spLocks noGrp="1"/>
          </p:cNvSpPr>
          <p:nvPr userDrawn="1">
            <p:ph type="body" sz="quarter" idx="10" hasCustomPrompt="1"/>
          </p:nvPr>
        </p:nvSpPr>
        <p:spPr>
          <a:xfrm>
            <a:off x="504461" y="3833477"/>
            <a:ext cx="2590800" cy="355609"/>
          </a:xfrm>
          <a:prstGeom prst="rect">
            <a:avLst/>
          </a:prstGeom>
        </p:spPr>
        <p:txBody>
          <a:bodyPr lIns="0" tIns="0" rIns="0" bIns="0" anchor="t">
            <a:noAutofit/>
          </a:bodyPr>
          <a:lstStyle>
            <a:lvl1pPr marL="119063" indent="0">
              <a:lnSpc>
                <a:spcPct val="100000"/>
              </a:lnSpc>
              <a:buNone/>
              <a:defRPr sz="1800">
                <a:solidFill>
                  <a:schemeClr val="bg1"/>
                </a:solidFill>
                <a:latin typeface="Arial" panose="020B0604020202020204" pitchFamily="34" charset="0"/>
                <a:cs typeface="Arial" panose="020B0604020202020204" pitchFamily="34" charset="0"/>
              </a:defRPr>
            </a:lvl1pPr>
          </a:lstStyle>
          <a:p>
            <a:pPr lvl="0"/>
            <a:r>
              <a:rPr lang="en-US" dirty="0"/>
              <a:t>Month X, XXXX</a:t>
            </a:r>
          </a:p>
        </p:txBody>
      </p:sp>
      <p:sp>
        <p:nvSpPr>
          <p:cNvPr id="8" name="Text Placeholder 28">
            <a:extLst>
              <a:ext uri="{FF2B5EF4-FFF2-40B4-BE49-F238E27FC236}">
                <a16:creationId xmlns:a16="http://schemas.microsoft.com/office/drawing/2014/main" id="{7D842A3E-1DC0-40A3-84DB-BFE03A2B2C81}"/>
              </a:ext>
            </a:extLst>
          </p:cNvPr>
          <p:cNvSpPr>
            <a:spLocks noGrp="1"/>
          </p:cNvSpPr>
          <p:nvPr userDrawn="1">
            <p:ph type="body" sz="quarter" idx="11" hasCustomPrompt="1"/>
          </p:nvPr>
        </p:nvSpPr>
        <p:spPr>
          <a:xfrm>
            <a:off x="504460" y="2838453"/>
            <a:ext cx="6335953" cy="732061"/>
          </a:xfrm>
          <a:prstGeom prst="rect">
            <a:avLst/>
          </a:prstGeom>
        </p:spPr>
        <p:txBody>
          <a:bodyPr wrap="square" lIns="0" tIns="0" rIns="0" bIns="0" anchor="t">
            <a:noAutofit/>
          </a:bodyPr>
          <a:lstStyle>
            <a:lvl1pPr marL="119063" indent="0">
              <a:lnSpc>
                <a:spcPct val="100000"/>
              </a:lnSpc>
              <a:spcBef>
                <a:spcPts val="0"/>
              </a:spcBef>
              <a:buNone/>
              <a:defRPr sz="2400" baseline="0">
                <a:solidFill>
                  <a:schemeClr val="bg1"/>
                </a:solidFill>
              </a:defRPr>
            </a:lvl1pPr>
          </a:lstStyle>
          <a:p>
            <a:pPr lvl="0"/>
            <a:r>
              <a:rPr lang="en-US" dirty="0"/>
              <a:t>24pt subhead two lines max</a:t>
            </a:r>
          </a:p>
          <a:p>
            <a:pPr lvl="0"/>
            <a:endParaRPr lang="en-US" dirty="0"/>
          </a:p>
        </p:txBody>
      </p:sp>
    </p:spTree>
    <p:extLst>
      <p:ext uri="{BB962C8B-B14F-4D97-AF65-F5344CB8AC3E}">
        <p14:creationId xmlns:p14="http://schemas.microsoft.com/office/powerpoint/2010/main" val="30564544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genda Option #1">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0F72F31-CC25-4B2C-96A9-CC371BC365E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7414" y="866991"/>
            <a:ext cx="4791805" cy="4791805"/>
          </a:xfrm>
          <a:prstGeom prst="rect">
            <a:avLst/>
          </a:prstGeom>
        </p:spPr>
      </p:pic>
      <p:sp>
        <p:nvSpPr>
          <p:cNvPr id="12" name="Title 1">
            <a:extLst>
              <a:ext uri="{FF2B5EF4-FFF2-40B4-BE49-F238E27FC236}">
                <a16:creationId xmlns:a16="http://schemas.microsoft.com/office/drawing/2014/main" id="{5082119C-DCFD-41E0-8D71-787E6C4ACEE1}"/>
              </a:ext>
            </a:extLst>
          </p:cNvPr>
          <p:cNvSpPr>
            <a:spLocks noGrp="1"/>
          </p:cNvSpPr>
          <p:nvPr>
            <p:ph type="ctrTitle" hasCustomPrompt="1"/>
          </p:nvPr>
        </p:nvSpPr>
        <p:spPr>
          <a:xfrm>
            <a:off x="5104262" y="1236858"/>
            <a:ext cx="6361697" cy="745067"/>
          </a:xfrm>
          <a:prstGeom prst="rect">
            <a:avLst/>
          </a:prstGeom>
          <a:ln>
            <a:noFill/>
          </a:ln>
        </p:spPr>
        <p:txBody>
          <a:bodyPr/>
          <a:lstStyle>
            <a:lvl1pPr>
              <a:lnSpc>
                <a:spcPts val="4267"/>
              </a:lnSpc>
              <a:defRPr sz="3600" b="1" baseline="0">
                <a:solidFill>
                  <a:schemeClr val="tx1"/>
                </a:solidFill>
              </a:defRPr>
            </a:lvl1pPr>
          </a:lstStyle>
          <a:p>
            <a:r>
              <a:rPr lang="en-US" dirty="0"/>
              <a:t>Agenda</a:t>
            </a:r>
          </a:p>
        </p:txBody>
      </p:sp>
      <p:sp>
        <p:nvSpPr>
          <p:cNvPr id="13" name="Content Placeholder 2">
            <a:extLst>
              <a:ext uri="{FF2B5EF4-FFF2-40B4-BE49-F238E27FC236}">
                <a16:creationId xmlns:a16="http://schemas.microsoft.com/office/drawing/2014/main" id="{ABB883A3-CA08-4282-8FE5-D620643AA8B9}"/>
              </a:ext>
            </a:extLst>
          </p:cNvPr>
          <p:cNvSpPr>
            <a:spLocks noGrp="1"/>
          </p:cNvSpPr>
          <p:nvPr>
            <p:ph idx="1"/>
          </p:nvPr>
        </p:nvSpPr>
        <p:spPr>
          <a:xfrm>
            <a:off x="5104263" y="2087979"/>
            <a:ext cx="6361697" cy="3533163"/>
          </a:xfrm>
          <a:prstGeom prst="rect">
            <a:avLst/>
          </a:prstGeom>
        </p:spPr>
        <p:txBody>
          <a:bodyPr/>
          <a:lstStyle>
            <a:lvl1pPr marL="227013" indent="-227013">
              <a:lnSpc>
                <a:spcPct val="150000"/>
              </a:lnSpc>
              <a:spcAft>
                <a:spcPts val="400"/>
              </a:spcAft>
              <a:buClrTx/>
              <a:buSzPct val="100000"/>
              <a:buFont typeface="+mj-lt"/>
              <a:buAutoNum type="arabicPeriod"/>
              <a:defRPr sz="1800" b="0" i="0">
                <a:solidFill>
                  <a:schemeClr val="tx1"/>
                </a:solidFill>
                <a:latin typeface="Arial" panose="020B0604020202020204" pitchFamily="34" charset="0"/>
                <a:cs typeface="Arial" panose="020B0604020202020204" pitchFamily="34" charset="0"/>
              </a:defRPr>
            </a:lvl1pPr>
            <a:lvl2pPr marL="0" indent="0">
              <a:lnSpc>
                <a:spcPct val="100000"/>
              </a:lnSpc>
              <a:spcAft>
                <a:spcPts val="0"/>
              </a:spcAft>
              <a:buNone/>
              <a:defRPr sz="1867" b="0"/>
            </a:lvl2pPr>
            <a:lvl3pPr marL="304792" indent="-304792">
              <a:buFont typeface="Wingdings" panose="05000000000000000000" pitchFamily="2" charset="2"/>
              <a:buChar char="§"/>
              <a:defRPr/>
            </a:lvl3pPr>
            <a:lvl4pPr marL="761981" indent="-300559">
              <a:buFont typeface="Arial" panose="020B0604020202020204" pitchFamily="34" charset="0"/>
              <a:buChar char="–"/>
              <a:defRPr/>
            </a:lvl4pPr>
            <a:lvl5pPr marL="1223403" indent="-309026">
              <a:buFont typeface="Arial" panose="020B0604020202020204" pitchFamily="34" charset="0"/>
              <a:buChar char="•"/>
              <a:defRPr/>
            </a:lvl5pPr>
          </a:lstStyle>
          <a:p>
            <a:pPr lvl="0"/>
            <a:r>
              <a:rPr lang="en-US" dirty="0"/>
              <a:t>Click to edit Master text styles</a:t>
            </a:r>
          </a:p>
        </p:txBody>
      </p:sp>
      <p:pic>
        <p:nvPicPr>
          <p:cNvPr id="9" name="Picture 8">
            <a:extLst>
              <a:ext uri="{FF2B5EF4-FFF2-40B4-BE49-F238E27FC236}">
                <a16:creationId xmlns:a16="http://schemas.microsoft.com/office/drawing/2014/main" id="{623369CA-DBB1-45EC-8EFC-6C553EC1B7E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8442809" y="6264255"/>
            <a:ext cx="3384262" cy="266012"/>
          </a:xfrm>
          <a:prstGeom prst="rect">
            <a:avLst/>
          </a:prstGeom>
        </p:spPr>
      </p:pic>
    </p:spTree>
    <p:extLst>
      <p:ext uri="{BB962C8B-B14F-4D97-AF65-F5344CB8AC3E}">
        <p14:creationId xmlns:p14="http://schemas.microsoft.com/office/powerpoint/2010/main" val="29502079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genda Option #2">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D891010-EFA0-472A-A026-92A65619CA68}"/>
              </a:ext>
            </a:extLst>
          </p:cNvPr>
          <p:cNvGrpSpPr/>
          <p:nvPr userDrawn="1"/>
        </p:nvGrpSpPr>
        <p:grpSpPr>
          <a:xfrm>
            <a:off x="-27655" y="-10574"/>
            <a:ext cx="12247311" cy="6879148"/>
            <a:chOff x="-27655" y="-10574"/>
            <a:chExt cx="12247311" cy="6879148"/>
          </a:xfrm>
        </p:grpSpPr>
        <p:pic>
          <p:nvPicPr>
            <p:cNvPr id="10" name="Picture 9">
              <a:extLst>
                <a:ext uri="{FF2B5EF4-FFF2-40B4-BE49-F238E27FC236}">
                  <a16:creationId xmlns:a16="http://schemas.microsoft.com/office/drawing/2014/main" id="{7EF7FBC9-880D-441D-BB46-41A98A9EDA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85" y="-10574"/>
              <a:ext cx="12191999" cy="6857999"/>
            </a:xfrm>
            <a:prstGeom prst="rect">
              <a:avLst/>
            </a:prstGeom>
          </p:spPr>
        </p:pic>
        <p:sp>
          <p:nvSpPr>
            <p:cNvPr id="12" name="Rectangle 3">
              <a:extLst>
                <a:ext uri="{FF2B5EF4-FFF2-40B4-BE49-F238E27FC236}">
                  <a16:creationId xmlns:a16="http://schemas.microsoft.com/office/drawing/2014/main" id="{5C428437-A3C4-477B-B57D-E19FEC8B781E}"/>
                </a:ext>
              </a:extLst>
            </p:cNvPr>
            <p:cNvSpPr/>
            <p:nvPr userDrawn="1"/>
          </p:nvSpPr>
          <p:spPr>
            <a:xfrm>
              <a:off x="-27655" y="5706842"/>
              <a:ext cx="12247311" cy="1161732"/>
            </a:xfrm>
            <a:custGeom>
              <a:avLst/>
              <a:gdLst>
                <a:gd name="connsiteX0" fmla="*/ 0 w 12206916"/>
                <a:gd name="connsiteY0" fmla="*/ 0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0 w 12206916"/>
                <a:gd name="connsiteY4" fmla="*/ 0 h 1119436"/>
                <a:gd name="connsiteX0" fmla="*/ 12085 w 12206916"/>
                <a:gd name="connsiteY0" fmla="*/ 809667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12085 w 12206916"/>
                <a:gd name="connsiteY4" fmla="*/ 809667 h 1119436"/>
                <a:gd name="connsiteX0" fmla="*/ 0 w 12210944"/>
                <a:gd name="connsiteY0" fmla="*/ 789526 h 1119436"/>
                <a:gd name="connsiteX1" fmla="*/ 12210944 w 12210944"/>
                <a:gd name="connsiteY1" fmla="*/ 0 h 1119436"/>
                <a:gd name="connsiteX2" fmla="*/ 12210944 w 12210944"/>
                <a:gd name="connsiteY2" fmla="*/ 1119436 h 1119436"/>
                <a:gd name="connsiteX3" fmla="*/ 4028 w 12210944"/>
                <a:gd name="connsiteY3" fmla="*/ 1119436 h 1119436"/>
                <a:gd name="connsiteX4" fmla="*/ 0 w 12210944"/>
                <a:gd name="connsiteY4" fmla="*/ 789526 h 111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944" h="1119436">
                  <a:moveTo>
                    <a:pt x="0" y="789526"/>
                  </a:moveTo>
                  <a:lnTo>
                    <a:pt x="12210944" y="0"/>
                  </a:lnTo>
                  <a:lnTo>
                    <a:pt x="12210944" y="1119436"/>
                  </a:lnTo>
                  <a:lnTo>
                    <a:pt x="4028" y="1119436"/>
                  </a:lnTo>
                  <a:cubicBezTo>
                    <a:pt x="2685" y="1009466"/>
                    <a:pt x="1343" y="899496"/>
                    <a:pt x="0" y="789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3" name="Straight Connector 12">
              <a:extLst>
                <a:ext uri="{FF2B5EF4-FFF2-40B4-BE49-F238E27FC236}">
                  <a16:creationId xmlns:a16="http://schemas.microsoft.com/office/drawing/2014/main" id="{8DD85316-8597-42B1-B6D9-7DC2684DB2C8}"/>
                </a:ext>
              </a:extLst>
            </p:cNvPr>
            <p:cNvCxnSpPr>
              <a:cxnSpLocks/>
              <a:endCxn id="12" idx="1"/>
            </p:cNvCxnSpPr>
            <p:nvPr userDrawn="1"/>
          </p:nvCxnSpPr>
          <p:spPr>
            <a:xfrm flipV="1">
              <a:off x="-27655" y="5706842"/>
              <a:ext cx="12247311" cy="791704"/>
            </a:xfrm>
            <a:prstGeom prst="line">
              <a:avLst/>
            </a:prstGeom>
            <a:ln w="69850"/>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68D772F8-513B-4024-BF33-C6676341F38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442809" y="6264255"/>
              <a:ext cx="3384262" cy="266012"/>
            </a:xfrm>
            <a:prstGeom prst="rect">
              <a:avLst/>
            </a:prstGeom>
          </p:spPr>
        </p:pic>
      </p:grpSp>
      <p:sp>
        <p:nvSpPr>
          <p:cNvPr id="2" name="Title 1">
            <a:extLst>
              <a:ext uri="{FF2B5EF4-FFF2-40B4-BE49-F238E27FC236}">
                <a16:creationId xmlns:a16="http://schemas.microsoft.com/office/drawing/2014/main" id="{D4353589-D07E-4FDE-ABEA-8A0DDF31E87E}"/>
              </a:ext>
            </a:extLst>
          </p:cNvPr>
          <p:cNvSpPr>
            <a:spLocks noGrp="1"/>
          </p:cNvSpPr>
          <p:nvPr>
            <p:ph type="ctrTitle" hasCustomPrompt="1"/>
          </p:nvPr>
        </p:nvSpPr>
        <p:spPr>
          <a:xfrm>
            <a:off x="5104262" y="1236858"/>
            <a:ext cx="6361697" cy="745067"/>
          </a:xfrm>
          <a:prstGeom prst="rect">
            <a:avLst/>
          </a:prstGeom>
          <a:ln>
            <a:noFill/>
          </a:ln>
        </p:spPr>
        <p:txBody>
          <a:bodyPr/>
          <a:lstStyle>
            <a:lvl1pPr>
              <a:lnSpc>
                <a:spcPts val="4267"/>
              </a:lnSpc>
              <a:defRPr sz="3600" b="1" baseline="0">
                <a:solidFill>
                  <a:schemeClr val="bg1"/>
                </a:solidFill>
              </a:defRPr>
            </a:lvl1pPr>
          </a:lstStyle>
          <a:p>
            <a:r>
              <a:rPr lang="en-US" dirty="0"/>
              <a:t>Agenda</a:t>
            </a:r>
          </a:p>
        </p:txBody>
      </p:sp>
      <p:sp>
        <p:nvSpPr>
          <p:cNvPr id="3" name="Content Placeholder 2">
            <a:extLst>
              <a:ext uri="{FF2B5EF4-FFF2-40B4-BE49-F238E27FC236}">
                <a16:creationId xmlns:a16="http://schemas.microsoft.com/office/drawing/2014/main" id="{466ECBF0-8E7E-4F5B-B2C7-D9C455694C76}"/>
              </a:ext>
            </a:extLst>
          </p:cNvPr>
          <p:cNvSpPr>
            <a:spLocks noGrp="1"/>
          </p:cNvSpPr>
          <p:nvPr>
            <p:ph idx="1"/>
          </p:nvPr>
        </p:nvSpPr>
        <p:spPr>
          <a:xfrm>
            <a:off x="5104263" y="2087979"/>
            <a:ext cx="6361697" cy="3533163"/>
          </a:xfrm>
          <a:prstGeom prst="rect">
            <a:avLst/>
          </a:prstGeom>
        </p:spPr>
        <p:txBody>
          <a:bodyPr/>
          <a:lstStyle>
            <a:lvl1pPr marL="227013" indent="-227013">
              <a:lnSpc>
                <a:spcPct val="150000"/>
              </a:lnSpc>
              <a:spcAft>
                <a:spcPts val="400"/>
              </a:spcAft>
              <a:buClrTx/>
              <a:buSzPct val="100000"/>
              <a:buFont typeface="+mj-lt"/>
              <a:buAutoNum type="arabicPeriod"/>
              <a:defRPr sz="1800" b="0" i="0">
                <a:solidFill>
                  <a:schemeClr val="bg1"/>
                </a:solidFill>
                <a:latin typeface="Arial" panose="020B0604020202020204" pitchFamily="34" charset="0"/>
                <a:cs typeface="Arial" panose="020B0604020202020204" pitchFamily="34" charset="0"/>
              </a:defRPr>
            </a:lvl1pPr>
            <a:lvl2pPr marL="0" indent="0">
              <a:lnSpc>
                <a:spcPct val="100000"/>
              </a:lnSpc>
              <a:spcAft>
                <a:spcPts val="0"/>
              </a:spcAft>
              <a:buNone/>
              <a:defRPr sz="1867" b="0"/>
            </a:lvl2pPr>
            <a:lvl3pPr marL="304792" indent="-304792">
              <a:buFont typeface="Wingdings" panose="05000000000000000000" pitchFamily="2" charset="2"/>
              <a:buChar char="§"/>
              <a:defRPr/>
            </a:lvl3pPr>
            <a:lvl4pPr marL="761981" indent="-300559">
              <a:buFont typeface="Arial" panose="020B0604020202020204" pitchFamily="34" charset="0"/>
              <a:buChar char="–"/>
              <a:defRPr/>
            </a:lvl4pPr>
            <a:lvl5pPr marL="1223403" indent="-309026">
              <a:buFont typeface="Arial" panose="020B0604020202020204" pitchFamily="34" charset="0"/>
              <a:buChar char="•"/>
              <a:defRPr/>
            </a:lvl5pPr>
          </a:lstStyle>
          <a:p>
            <a:pPr lvl="0"/>
            <a:r>
              <a:rPr lang="en-US" dirty="0"/>
              <a:t>Click to edit Master text styles</a:t>
            </a:r>
          </a:p>
        </p:txBody>
      </p:sp>
      <p:pic>
        <p:nvPicPr>
          <p:cNvPr id="5" name="Graphic 4">
            <a:extLst>
              <a:ext uri="{FF2B5EF4-FFF2-40B4-BE49-F238E27FC236}">
                <a16:creationId xmlns:a16="http://schemas.microsoft.com/office/drawing/2014/main" id="{5209EC60-C3E0-4B1A-92DE-FF643E7A2D0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37414" y="866991"/>
            <a:ext cx="4791805" cy="4791805"/>
          </a:xfrm>
          <a:prstGeom prst="rect">
            <a:avLst/>
          </a:prstGeom>
        </p:spPr>
      </p:pic>
    </p:spTree>
    <p:extLst>
      <p:ext uri="{BB962C8B-B14F-4D97-AF65-F5344CB8AC3E}">
        <p14:creationId xmlns:p14="http://schemas.microsoft.com/office/powerpoint/2010/main" val="450525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genda Option #3">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568612E-AC1D-4FB7-99AC-C30120427A10}"/>
              </a:ext>
            </a:extLst>
          </p:cNvPr>
          <p:cNvGrpSpPr/>
          <p:nvPr userDrawn="1"/>
        </p:nvGrpSpPr>
        <p:grpSpPr>
          <a:xfrm>
            <a:off x="-27655" y="-10574"/>
            <a:ext cx="12247311" cy="6879148"/>
            <a:chOff x="-27655" y="-10574"/>
            <a:chExt cx="12247311" cy="6879148"/>
          </a:xfrm>
        </p:grpSpPr>
        <p:pic>
          <p:nvPicPr>
            <p:cNvPr id="9" name="Picture 8">
              <a:extLst>
                <a:ext uri="{FF2B5EF4-FFF2-40B4-BE49-F238E27FC236}">
                  <a16:creationId xmlns:a16="http://schemas.microsoft.com/office/drawing/2014/main" id="{A4E38EDA-26DC-4024-9F49-1DCE6F127BB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85" y="-10574"/>
              <a:ext cx="12191999" cy="6857999"/>
            </a:xfrm>
            <a:prstGeom prst="rect">
              <a:avLst/>
            </a:prstGeom>
          </p:spPr>
        </p:pic>
        <p:sp>
          <p:nvSpPr>
            <p:cNvPr id="10" name="Rectangle 3">
              <a:extLst>
                <a:ext uri="{FF2B5EF4-FFF2-40B4-BE49-F238E27FC236}">
                  <a16:creationId xmlns:a16="http://schemas.microsoft.com/office/drawing/2014/main" id="{E8E73E04-27CF-48CB-94D1-CFCCBF7D0C07}"/>
                </a:ext>
              </a:extLst>
            </p:cNvPr>
            <p:cNvSpPr/>
            <p:nvPr userDrawn="1"/>
          </p:nvSpPr>
          <p:spPr>
            <a:xfrm>
              <a:off x="-27655" y="5706842"/>
              <a:ext cx="12247311" cy="1161732"/>
            </a:xfrm>
            <a:custGeom>
              <a:avLst/>
              <a:gdLst>
                <a:gd name="connsiteX0" fmla="*/ 0 w 12206916"/>
                <a:gd name="connsiteY0" fmla="*/ 0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0 w 12206916"/>
                <a:gd name="connsiteY4" fmla="*/ 0 h 1119436"/>
                <a:gd name="connsiteX0" fmla="*/ 12085 w 12206916"/>
                <a:gd name="connsiteY0" fmla="*/ 809667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12085 w 12206916"/>
                <a:gd name="connsiteY4" fmla="*/ 809667 h 1119436"/>
                <a:gd name="connsiteX0" fmla="*/ 0 w 12210944"/>
                <a:gd name="connsiteY0" fmla="*/ 789526 h 1119436"/>
                <a:gd name="connsiteX1" fmla="*/ 12210944 w 12210944"/>
                <a:gd name="connsiteY1" fmla="*/ 0 h 1119436"/>
                <a:gd name="connsiteX2" fmla="*/ 12210944 w 12210944"/>
                <a:gd name="connsiteY2" fmla="*/ 1119436 h 1119436"/>
                <a:gd name="connsiteX3" fmla="*/ 4028 w 12210944"/>
                <a:gd name="connsiteY3" fmla="*/ 1119436 h 1119436"/>
                <a:gd name="connsiteX4" fmla="*/ 0 w 12210944"/>
                <a:gd name="connsiteY4" fmla="*/ 789526 h 111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944" h="1119436">
                  <a:moveTo>
                    <a:pt x="0" y="789526"/>
                  </a:moveTo>
                  <a:lnTo>
                    <a:pt x="12210944" y="0"/>
                  </a:lnTo>
                  <a:lnTo>
                    <a:pt x="12210944" y="1119436"/>
                  </a:lnTo>
                  <a:lnTo>
                    <a:pt x="4028" y="1119436"/>
                  </a:lnTo>
                  <a:cubicBezTo>
                    <a:pt x="2685" y="1009466"/>
                    <a:pt x="1343" y="899496"/>
                    <a:pt x="0" y="789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2" name="Straight Connector 11">
              <a:extLst>
                <a:ext uri="{FF2B5EF4-FFF2-40B4-BE49-F238E27FC236}">
                  <a16:creationId xmlns:a16="http://schemas.microsoft.com/office/drawing/2014/main" id="{6E565CDC-006F-4232-BD6F-65EB67510AFB}"/>
                </a:ext>
              </a:extLst>
            </p:cNvPr>
            <p:cNvCxnSpPr>
              <a:cxnSpLocks/>
              <a:endCxn id="10" idx="1"/>
            </p:cNvCxnSpPr>
            <p:nvPr userDrawn="1"/>
          </p:nvCxnSpPr>
          <p:spPr>
            <a:xfrm flipV="1">
              <a:off x="-27655" y="5706842"/>
              <a:ext cx="12247311" cy="791704"/>
            </a:xfrm>
            <a:prstGeom prst="line">
              <a:avLst/>
            </a:prstGeom>
            <a:ln w="69850"/>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C52B583-5DBD-4D7A-A360-DD61C1583DD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442809" y="6264255"/>
              <a:ext cx="3384262" cy="266012"/>
            </a:xfrm>
            <a:prstGeom prst="rect">
              <a:avLst/>
            </a:prstGeom>
          </p:spPr>
        </p:pic>
      </p:grpSp>
      <p:sp>
        <p:nvSpPr>
          <p:cNvPr id="2" name="Title 1">
            <a:extLst>
              <a:ext uri="{FF2B5EF4-FFF2-40B4-BE49-F238E27FC236}">
                <a16:creationId xmlns:a16="http://schemas.microsoft.com/office/drawing/2014/main" id="{D4353589-D07E-4FDE-ABEA-8A0DDF31E87E}"/>
              </a:ext>
            </a:extLst>
          </p:cNvPr>
          <p:cNvSpPr>
            <a:spLocks noGrp="1"/>
          </p:cNvSpPr>
          <p:nvPr>
            <p:ph type="ctrTitle" hasCustomPrompt="1"/>
          </p:nvPr>
        </p:nvSpPr>
        <p:spPr>
          <a:xfrm>
            <a:off x="5104262" y="1236858"/>
            <a:ext cx="6361697" cy="745067"/>
          </a:xfrm>
          <a:prstGeom prst="rect">
            <a:avLst/>
          </a:prstGeom>
          <a:ln>
            <a:noFill/>
          </a:ln>
        </p:spPr>
        <p:txBody>
          <a:bodyPr/>
          <a:lstStyle>
            <a:lvl1pPr>
              <a:lnSpc>
                <a:spcPts val="4267"/>
              </a:lnSpc>
              <a:defRPr sz="3600" b="1" baseline="0">
                <a:solidFill>
                  <a:schemeClr val="bg1"/>
                </a:solidFill>
              </a:defRPr>
            </a:lvl1pPr>
          </a:lstStyle>
          <a:p>
            <a:r>
              <a:rPr lang="en-US" dirty="0"/>
              <a:t>Agenda</a:t>
            </a:r>
          </a:p>
        </p:txBody>
      </p:sp>
      <p:sp>
        <p:nvSpPr>
          <p:cNvPr id="3" name="Content Placeholder 2">
            <a:extLst>
              <a:ext uri="{FF2B5EF4-FFF2-40B4-BE49-F238E27FC236}">
                <a16:creationId xmlns:a16="http://schemas.microsoft.com/office/drawing/2014/main" id="{466ECBF0-8E7E-4F5B-B2C7-D9C455694C76}"/>
              </a:ext>
            </a:extLst>
          </p:cNvPr>
          <p:cNvSpPr>
            <a:spLocks noGrp="1"/>
          </p:cNvSpPr>
          <p:nvPr>
            <p:ph idx="1"/>
          </p:nvPr>
        </p:nvSpPr>
        <p:spPr>
          <a:xfrm>
            <a:off x="5104262" y="2087979"/>
            <a:ext cx="6361697" cy="3533163"/>
          </a:xfrm>
          <a:prstGeom prst="rect">
            <a:avLst/>
          </a:prstGeom>
        </p:spPr>
        <p:txBody>
          <a:bodyPr/>
          <a:lstStyle>
            <a:lvl1pPr marL="227013" indent="-227013">
              <a:lnSpc>
                <a:spcPct val="150000"/>
              </a:lnSpc>
              <a:spcAft>
                <a:spcPts val="400"/>
              </a:spcAft>
              <a:buClrTx/>
              <a:buSzPct val="100000"/>
              <a:buFont typeface="+mj-lt"/>
              <a:buAutoNum type="arabicPeriod"/>
              <a:defRPr sz="1800" b="0" i="0">
                <a:solidFill>
                  <a:schemeClr val="bg1"/>
                </a:solidFill>
                <a:latin typeface="Arial" panose="020B0604020202020204" pitchFamily="34" charset="0"/>
                <a:cs typeface="Arial" panose="020B0604020202020204" pitchFamily="34" charset="0"/>
              </a:defRPr>
            </a:lvl1pPr>
            <a:lvl2pPr marL="0" indent="0">
              <a:lnSpc>
                <a:spcPct val="100000"/>
              </a:lnSpc>
              <a:spcAft>
                <a:spcPts val="0"/>
              </a:spcAft>
              <a:buNone/>
              <a:defRPr sz="1867" b="0"/>
            </a:lvl2pPr>
            <a:lvl3pPr marL="304792" indent="-304792">
              <a:buFont typeface="Wingdings" panose="05000000000000000000" pitchFamily="2" charset="2"/>
              <a:buChar char="§"/>
              <a:defRPr/>
            </a:lvl3pPr>
            <a:lvl4pPr marL="761981" indent="-300559">
              <a:buFont typeface="Arial" panose="020B0604020202020204" pitchFamily="34" charset="0"/>
              <a:buChar char="–"/>
              <a:defRPr/>
            </a:lvl4pPr>
            <a:lvl5pPr marL="1223403" indent="-309026">
              <a:buFont typeface="Arial" panose="020B0604020202020204" pitchFamily="34" charset="0"/>
              <a:buChar char="•"/>
              <a:defRPr/>
            </a:lvl5pPr>
          </a:lstStyle>
          <a:p>
            <a:pPr lvl="0"/>
            <a:r>
              <a:rPr lang="en-US" dirty="0"/>
              <a:t>Click to edit Master text styles</a:t>
            </a:r>
          </a:p>
        </p:txBody>
      </p:sp>
    </p:spTree>
    <p:extLst>
      <p:ext uri="{BB962C8B-B14F-4D97-AF65-F5344CB8AC3E}">
        <p14:creationId xmlns:p14="http://schemas.microsoft.com/office/powerpoint/2010/main" val="7425716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Divider with 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990F883-ADCE-4049-AAD0-712FE99904AA}"/>
              </a:ext>
            </a:extLst>
          </p:cNvPr>
          <p:cNvSpPr>
            <a:spLocks noGrp="1"/>
          </p:cNvSpPr>
          <p:nvPr>
            <p:ph type="ctrTitle" hasCustomPrompt="1"/>
          </p:nvPr>
        </p:nvSpPr>
        <p:spPr>
          <a:xfrm>
            <a:off x="3156857" y="2516334"/>
            <a:ext cx="8639628" cy="1507560"/>
          </a:xfrm>
          <a:prstGeom prst="rect">
            <a:avLst/>
          </a:prstGeom>
          <a:ln>
            <a:noFill/>
          </a:ln>
        </p:spPr>
        <p:txBody>
          <a:bodyPr anchor="ctr"/>
          <a:lstStyle>
            <a:lvl1pPr>
              <a:lnSpc>
                <a:spcPts val="4267"/>
              </a:lnSpc>
              <a:defRPr sz="3600" b="1" i="0" baseline="0">
                <a:latin typeface="Arial" panose="020B0604020202020204" pitchFamily="34" charset="0"/>
                <a:cs typeface="Arial" panose="020B0604020202020204" pitchFamily="34" charset="0"/>
              </a:defRPr>
            </a:lvl1pPr>
          </a:lstStyle>
          <a:p>
            <a:r>
              <a:rPr lang="en-US"/>
              <a:t>Section divider title</a:t>
            </a:r>
          </a:p>
        </p:txBody>
      </p:sp>
      <p:sp>
        <p:nvSpPr>
          <p:cNvPr id="8" name="Oval 7">
            <a:extLst>
              <a:ext uri="{FF2B5EF4-FFF2-40B4-BE49-F238E27FC236}">
                <a16:creationId xmlns:a16="http://schemas.microsoft.com/office/drawing/2014/main" id="{89D93081-C951-48F7-9D14-6659AF78D096}"/>
              </a:ext>
            </a:extLst>
          </p:cNvPr>
          <p:cNvSpPr/>
          <p:nvPr userDrawn="1"/>
        </p:nvSpPr>
        <p:spPr>
          <a:xfrm>
            <a:off x="982411" y="2307070"/>
            <a:ext cx="1841814" cy="1841814"/>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5A9F9C8-3BFB-438B-BA20-FFFBF08A239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442809" y="6264255"/>
            <a:ext cx="3384262" cy="266012"/>
          </a:xfrm>
          <a:prstGeom prst="rect">
            <a:avLst/>
          </a:prstGeom>
        </p:spPr>
      </p:pic>
    </p:spTree>
    <p:extLst>
      <p:ext uri="{BB962C8B-B14F-4D97-AF65-F5344CB8AC3E}">
        <p14:creationId xmlns:p14="http://schemas.microsoft.com/office/powerpoint/2010/main" val="18436909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nterior Option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1CBE95-A4EF-4CF7-8FB3-0B9582866005}"/>
              </a:ext>
            </a:extLst>
          </p:cNvPr>
          <p:cNvSpPr>
            <a:spLocks noGrp="1"/>
          </p:cNvSpPr>
          <p:nvPr>
            <p:ph idx="1"/>
          </p:nvPr>
        </p:nvSpPr>
        <p:spPr>
          <a:xfrm>
            <a:off x="612251" y="1276185"/>
            <a:ext cx="10972799" cy="4470192"/>
          </a:xfrm>
          <a:prstGeom prst="rect">
            <a:avLst/>
          </a:prstGeom>
        </p:spPr>
        <p:txBody>
          <a:bodyPr/>
          <a:lstStyle>
            <a:lvl4pPr>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itle Placeholder 1">
            <a:extLst>
              <a:ext uri="{FF2B5EF4-FFF2-40B4-BE49-F238E27FC236}">
                <a16:creationId xmlns:a16="http://schemas.microsoft.com/office/drawing/2014/main" id="{941BD6FB-05C1-4128-9336-5E01476D44C7}"/>
              </a:ext>
            </a:extLst>
          </p:cNvPr>
          <p:cNvSpPr>
            <a:spLocks noGrp="1"/>
          </p:cNvSpPr>
          <p:nvPr>
            <p:ph type="title"/>
          </p:nvPr>
        </p:nvSpPr>
        <p:spPr>
          <a:xfrm>
            <a:off x="612251" y="365125"/>
            <a:ext cx="10972799" cy="536027"/>
          </a:xfrm>
          <a:prstGeom prst="rect">
            <a:avLst/>
          </a:prstGeom>
        </p:spPr>
        <p:txBody>
          <a:bodyPr vert="horz" lIns="91440" tIns="45720" rIns="91440" bIns="45720" rtlCol="0" anchor="ctr">
            <a:noAutofit/>
          </a:bodyPr>
          <a:lstStyle/>
          <a:p>
            <a:r>
              <a:rPr lang="en-US" dirty="0"/>
              <a:t>Click to edit Master title style</a:t>
            </a:r>
          </a:p>
        </p:txBody>
      </p:sp>
      <p:pic>
        <p:nvPicPr>
          <p:cNvPr id="8" name="Picture 7">
            <a:extLst>
              <a:ext uri="{FF2B5EF4-FFF2-40B4-BE49-F238E27FC236}">
                <a16:creationId xmlns:a16="http://schemas.microsoft.com/office/drawing/2014/main" id="{7C1039E8-5DC3-4AF7-A270-6DE7A49D7F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442809" y="6264255"/>
            <a:ext cx="3384262" cy="266012"/>
          </a:xfrm>
          <a:prstGeom prst="rect">
            <a:avLst/>
          </a:prstGeom>
        </p:spPr>
      </p:pic>
    </p:spTree>
    <p:extLst>
      <p:ext uri="{BB962C8B-B14F-4D97-AF65-F5344CB8AC3E}">
        <p14:creationId xmlns:p14="http://schemas.microsoft.com/office/powerpoint/2010/main" val="22905315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nterior Option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1CBE95-A4EF-4CF7-8FB3-0B9582866005}"/>
              </a:ext>
            </a:extLst>
          </p:cNvPr>
          <p:cNvSpPr>
            <a:spLocks noGrp="1"/>
          </p:cNvSpPr>
          <p:nvPr userDrawn="1">
            <p:ph idx="1"/>
          </p:nvPr>
        </p:nvSpPr>
        <p:spPr>
          <a:xfrm>
            <a:off x="612251" y="1276184"/>
            <a:ext cx="10972799" cy="4277451"/>
          </a:xfrm>
          <a:prstGeom prst="rect">
            <a:avLst/>
          </a:prstGeom>
        </p:spPr>
        <p:txBody>
          <a:bodyPr/>
          <a:lstStyle>
            <a:lvl4pPr>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itle Placeholder 1">
            <a:extLst>
              <a:ext uri="{FF2B5EF4-FFF2-40B4-BE49-F238E27FC236}">
                <a16:creationId xmlns:a16="http://schemas.microsoft.com/office/drawing/2014/main" id="{941BD6FB-05C1-4128-9336-5E01476D44C7}"/>
              </a:ext>
            </a:extLst>
          </p:cNvPr>
          <p:cNvSpPr>
            <a:spLocks noGrp="1"/>
          </p:cNvSpPr>
          <p:nvPr userDrawn="1">
            <p:ph type="title"/>
          </p:nvPr>
        </p:nvSpPr>
        <p:spPr>
          <a:xfrm>
            <a:off x="612251" y="365125"/>
            <a:ext cx="10972799" cy="536027"/>
          </a:xfrm>
          <a:prstGeom prst="rect">
            <a:avLst/>
          </a:prstGeom>
        </p:spPr>
        <p:txBody>
          <a:bodyPr vert="horz" lIns="91440" tIns="45720" rIns="91440" bIns="45720" rtlCol="0" anchor="ctr">
            <a:noAutofit/>
          </a:bodyPr>
          <a:lstStyle/>
          <a:p>
            <a:r>
              <a:rPr lang="en-US" dirty="0"/>
              <a:t>Click to edit Master title style</a:t>
            </a:r>
          </a:p>
        </p:txBody>
      </p:sp>
      <p:grpSp>
        <p:nvGrpSpPr>
          <p:cNvPr id="2" name="Group 1">
            <a:extLst>
              <a:ext uri="{FF2B5EF4-FFF2-40B4-BE49-F238E27FC236}">
                <a16:creationId xmlns:a16="http://schemas.microsoft.com/office/drawing/2014/main" id="{C99E5247-99C2-40EE-9E57-5F711A545000}"/>
              </a:ext>
            </a:extLst>
          </p:cNvPr>
          <p:cNvGrpSpPr/>
          <p:nvPr userDrawn="1"/>
        </p:nvGrpSpPr>
        <p:grpSpPr>
          <a:xfrm>
            <a:off x="-11583" y="5725633"/>
            <a:ext cx="12206916" cy="1137683"/>
            <a:chOff x="-11583" y="5725633"/>
            <a:chExt cx="12206916" cy="1137683"/>
          </a:xfrm>
        </p:grpSpPr>
        <p:sp>
          <p:nvSpPr>
            <p:cNvPr id="15" name="Freeform: Shape 14">
              <a:extLst>
                <a:ext uri="{FF2B5EF4-FFF2-40B4-BE49-F238E27FC236}">
                  <a16:creationId xmlns:a16="http://schemas.microsoft.com/office/drawing/2014/main" id="{79552886-F0FB-4CD5-B190-7AE24155EE40}"/>
                </a:ext>
              </a:extLst>
            </p:cNvPr>
            <p:cNvSpPr/>
            <p:nvPr userDrawn="1"/>
          </p:nvSpPr>
          <p:spPr>
            <a:xfrm>
              <a:off x="0" y="5725633"/>
              <a:ext cx="12190228" cy="1137683"/>
            </a:xfrm>
            <a:custGeom>
              <a:avLst/>
              <a:gdLst>
                <a:gd name="connsiteX0" fmla="*/ 0 w 12190228"/>
                <a:gd name="connsiteY0" fmla="*/ 802758 h 1137683"/>
                <a:gd name="connsiteX1" fmla="*/ 0 w 12190228"/>
                <a:gd name="connsiteY1" fmla="*/ 1137683 h 1137683"/>
                <a:gd name="connsiteX2" fmla="*/ 12190228 w 12190228"/>
                <a:gd name="connsiteY2" fmla="*/ 1132367 h 1137683"/>
                <a:gd name="connsiteX3" fmla="*/ 12190228 w 12190228"/>
                <a:gd name="connsiteY3" fmla="*/ 0 h 1137683"/>
                <a:gd name="connsiteX4" fmla="*/ 0 w 12190228"/>
                <a:gd name="connsiteY4" fmla="*/ 802758 h 1137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228" h="1137683">
                  <a:moveTo>
                    <a:pt x="0" y="802758"/>
                  </a:moveTo>
                  <a:lnTo>
                    <a:pt x="0" y="1137683"/>
                  </a:lnTo>
                  <a:lnTo>
                    <a:pt x="12190228" y="1132367"/>
                  </a:lnTo>
                  <a:lnTo>
                    <a:pt x="12190228" y="0"/>
                  </a:lnTo>
                  <a:lnTo>
                    <a:pt x="0" y="802758"/>
                  </a:lnTo>
                  <a:close/>
                </a:path>
              </a:pathLst>
            </a:custGeom>
            <a:pattFill prst="wdUpDiag">
              <a:fgClr>
                <a:schemeClr val="tx1"/>
              </a:fgClr>
              <a:bgClr>
                <a:srgbClr val="4B4B4B"/>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C79E44E4-CCF8-4BD9-B1FB-2917EA97ABD0}"/>
                </a:ext>
              </a:extLst>
            </p:cNvPr>
            <p:cNvCxnSpPr>
              <a:cxnSpLocks/>
            </p:cNvCxnSpPr>
            <p:nvPr userDrawn="1"/>
          </p:nvCxnSpPr>
          <p:spPr>
            <a:xfrm flipV="1">
              <a:off x="-11583" y="5738564"/>
              <a:ext cx="12206916" cy="791703"/>
            </a:xfrm>
            <a:prstGeom prst="line">
              <a:avLst/>
            </a:prstGeom>
            <a:ln w="69850"/>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84E7CFBF-50D9-4380-AE22-F7CFE87345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496380" y="6268046"/>
              <a:ext cx="3277119" cy="258430"/>
            </a:xfrm>
            <a:prstGeom prst="rect">
              <a:avLst/>
            </a:prstGeom>
          </p:spPr>
        </p:pic>
      </p:grpSp>
    </p:spTree>
    <p:extLst>
      <p:ext uri="{BB962C8B-B14F-4D97-AF65-F5344CB8AC3E}">
        <p14:creationId xmlns:p14="http://schemas.microsoft.com/office/powerpoint/2010/main" val="37609296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nterior - Title Only">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5CF88680-327D-4358-AC63-3EFDAAC06D6E}"/>
              </a:ext>
            </a:extLst>
          </p:cNvPr>
          <p:cNvSpPr>
            <a:spLocks noGrp="1"/>
          </p:cNvSpPr>
          <p:nvPr>
            <p:ph type="title"/>
          </p:nvPr>
        </p:nvSpPr>
        <p:spPr>
          <a:xfrm>
            <a:off x="612251" y="365125"/>
            <a:ext cx="10972799" cy="536027"/>
          </a:xfrm>
          <a:prstGeom prst="rect">
            <a:avLst/>
          </a:prstGeom>
        </p:spPr>
        <p:txBody>
          <a:bodyPr vert="horz" lIns="91440" tIns="45720" rIns="91440" bIns="45720" rtlCol="0" anchor="ctr">
            <a:noAutofit/>
          </a:bodyPr>
          <a:lstStyle/>
          <a:p>
            <a:r>
              <a:rPr lang="en-US" dirty="0"/>
              <a:t>Click to edit Master title style</a:t>
            </a:r>
          </a:p>
        </p:txBody>
      </p:sp>
      <p:pic>
        <p:nvPicPr>
          <p:cNvPr id="7" name="Picture 6">
            <a:extLst>
              <a:ext uri="{FF2B5EF4-FFF2-40B4-BE49-F238E27FC236}">
                <a16:creationId xmlns:a16="http://schemas.microsoft.com/office/drawing/2014/main" id="{65CA8B39-274D-425C-B57E-671C464FE4C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442809" y="6264255"/>
            <a:ext cx="3384262" cy="266012"/>
          </a:xfrm>
          <a:prstGeom prst="rect">
            <a:avLst/>
          </a:prstGeom>
        </p:spPr>
      </p:pic>
    </p:spTree>
    <p:extLst>
      <p:ext uri="{BB962C8B-B14F-4D97-AF65-F5344CB8AC3E}">
        <p14:creationId xmlns:p14="http://schemas.microsoft.com/office/powerpoint/2010/main" val="35421745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Option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2B26CA-B142-458C-8E94-4A775E7536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442809" y="6264255"/>
            <a:ext cx="3384262" cy="266012"/>
          </a:xfrm>
          <a:prstGeom prst="rect">
            <a:avLst/>
          </a:prstGeom>
        </p:spPr>
      </p:pic>
    </p:spTree>
    <p:extLst>
      <p:ext uri="{BB962C8B-B14F-4D97-AF65-F5344CB8AC3E}">
        <p14:creationId xmlns:p14="http://schemas.microsoft.com/office/powerpoint/2010/main" val="5954054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Option #2">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A6BEE97-2E0F-495D-B337-625B8EC1B592}"/>
              </a:ext>
            </a:extLst>
          </p:cNvPr>
          <p:cNvGrpSpPr/>
          <p:nvPr userDrawn="1"/>
        </p:nvGrpSpPr>
        <p:grpSpPr>
          <a:xfrm>
            <a:off x="-11583" y="5725633"/>
            <a:ext cx="12206916" cy="1137683"/>
            <a:chOff x="-11583" y="5725633"/>
            <a:chExt cx="12206916" cy="1137683"/>
          </a:xfrm>
        </p:grpSpPr>
        <p:sp>
          <p:nvSpPr>
            <p:cNvPr id="15" name="Freeform: Shape 14">
              <a:extLst>
                <a:ext uri="{FF2B5EF4-FFF2-40B4-BE49-F238E27FC236}">
                  <a16:creationId xmlns:a16="http://schemas.microsoft.com/office/drawing/2014/main" id="{93669097-66EE-4F1D-908E-92D2D2054F8C}"/>
                </a:ext>
              </a:extLst>
            </p:cNvPr>
            <p:cNvSpPr/>
            <p:nvPr userDrawn="1"/>
          </p:nvSpPr>
          <p:spPr>
            <a:xfrm>
              <a:off x="0" y="5725633"/>
              <a:ext cx="12190228" cy="1137683"/>
            </a:xfrm>
            <a:custGeom>
              <a:avLst/>
              <a:gdLst>
                <a:gd name="connsiteX0" fmla="*/ 0 w 12190228"/>
                <a:gd name="connsiteY0" fmla="*/ 802758 h 1137683"/>
                <a:gd name="connsiteX1" fmla="*/ 0 w 12190228"/>
                <a:gd name="connsiteY1" fmla="*/ 1137683 h 1137683"/>
                <a:gd name="connsiteX2" fmla="*/ 12190228 w 12190228"/>
                <a:gd name="connsiteY2" fmla="*/ 1132367 h 1137683"/>
                <a:gd name="connsiteX3" fmla="*/ 12190228 w 12190228"/>
                <a:gd name="connsiteY3" fmla="*/ 0 h 1137683"/>
                <a:gd name="connsiteX4" fmla="*/ 0 w 12190228"/>
                <a:gd name="connsiteY4" fmla="*/ 802758 h 1137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228" h="1137683">
                  <a:moveTo>
                    <a:pt x="0" y="802758"/>
                  </a:moveTo>
                  <a:lnTo>
                    <a:pt x="0" y="1137683"/>
                  </a:lnTo>
                  <a:lnTo>
                    <a:pt x="12190228" y="1132367"/>
                  </a:lnTo>
                  <a:lnTo>
                    <a:pt x="12190228" y="0"/>
                  </a:lnTo>
                  <a:lnTo>
                    <a:pt x="0" y="802758"/>
                  </a:lnTo>
                  <a:close/>
                </a:path>
              </a:pathLst>
            </a:custGeom>
            <a:pattFill prst="wdUpDiag">
              <a:fgClr>
                <a:schemeClr val="tx1"/>
              </a:fgClr>
              <a:bgClr>
                <a:srgbClr val="4B4B4B"/>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2504D1B0-0392-4791-8B06-BC43424E06EB}"/>
                </a:ext>
              </a:extLst>
            </p:cNvPr>
            <p:cNvCxnSpPr>
              <a:cxnSpLocks/>
            </p:cNvCxnSpPr>
            <p:nvPr userDrawn="1"/>
          </p:nvCxnSpPr>
          <p:spPr>
            <a:xfrm flipV="1">
              <a:off x="-11583" y="5738564"/>
              <a:ext cx="12206916" cy="791703"/>
            </a:xfrm>
            <a:prstGeom prst="line">
              <a:avLst/>
            </a:prstGeom>
            <a:ln w="69850"/>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5A6C4D5B-3F27-41DA-999A-2EF28A386CF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496380" y="6268046"/>
              <a:ext cx="3277119" cy="258430"/>
            </a:xfrm>
            <a:prstGeom prst="rect">
              <a:avLst/>
            </a:prstGeom>
          </p:spPr>
        </p:pic>
      </p:grpSp>
    </p:spTree>
    <p:extLst>
      <p:ext uri="{BB962C8B-B14F-4D97-AF65-F5344CB8AC3E}">
        <p14:creationId xmlns:p14="http://schemas.microsoft.com/office/powerpoint/2010/main" val="468250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ption #6">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1E8D5D2-08BC-4D0C-B48B-7FD4A8783B03}"/>
              </a:ext>
            </a:extLst>
          </p:cNvPr>
          <p:cNvGrpSpPr/>
          <p:nvPr userDrawn="1"/>
        </p:nvGrpSpPr>
        <p:grpSpPr>
          <a:xfrm>
            <a:off x="-17277" y="0"/>
            <a:ext cx="12254930" cy="6900296"/>
            <a:chOff x="-17277" y="0"/>
            <a:chExt cx="12254930" cy="6900296"/>
          </a:xfrm>
        </p:grpSpPr>
        <p:pic>
          <p:nvPicPr>
            <p:cNvPr id="11" name="Picture 10" descr="Background pattern&#10;&#10;Description automatically generated with medium confidence">
              <a:extLst>
                <a:ext uri="{FF2B5EF4-FFF2-40B4-BE49-F238E27FC236}">
                  <a16:creationId xmlns:a16="http://schemas.microsoft.com/office/drawing/2014/main" id="{BB96434C-BC42-4F55-B0C7-BC3B4BD539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3">
              <a:extLst>
                <a:ext uri="{FF2B5EF4-FFF2-40B4-BE49-F238E27FC236}">
                  <a16:creationId xmlns:a16="http://schemas.microsoft.com/office/drawing/2014/main" id="{878BDA9B-8108-425D-A109-FD972F830497}"/>
                </a:ext>
              </a:extLst>
            </p:cNvPr>
            <p:cNvSpPr/>
            <p:nvPr userDrawn="1"/>
          </p:nvSpPr>
          <p:spPr>
            <a:xfrm>
              <a:off x="-17277" y="5738564"/>
              <a:ext cx="12254930" cy="1161732"/>
            </a:xfrm>
            <a:custGeom>
              <a:avLst/>
              <a:gdLst>
                <a:gd name="connsiteX0" fmla="*/ 0 w 12206916"/>
                <a:gd name="connsiteY0" fmla="*/ 0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0 w 12206916"/>
                <a:gd name="connsiteY4" fmla="*/ 0 h 1119436"/>
                <a:gd name="connsiteX0" fmla="*/ 12085 w 12206916"/>
                <a:gd name="connsiteY0" fmla="*/ 809667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12085 w 12206916"/>
                <a:gd name="connsiteY4" fmla="*/ 809667 h 1119436"/>
                <a:gd name="connsiteX0" fmla="*/ 0 w 12210944"/>
                <a:gd name="connsiteY0" fmla="*/ 789526 h 1119436"/>
                <a:gd name="connsiteX1" fmla="*/ 12210944 w 12210944"/>
                <a:gd name="connsiteY1" fmla="*/ 0 h 1119436"/>
                <a:gd name="connsiteX2" fmla="*/ 12210944 w 12210944"/>
                <a:gd name="connsiteY2" fmla="*/ 1119436 h 1119436"/>
                <a:gd name="connsiteX3" fmla="*/ 4028 w 12210944"/>
                <a:gd name="connsiteY3" fmla="*/ 1119436 h 1119436"/>
                <a:gd name="connsiteX4" fmla="*/ 0 w 12210944"/>
                <a:gd name="connsiteY4" fmla="*/ 789526 h 111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944" h="1119436">
                  <a:moveTo>
                    <a:pt x="0" y="789526"/>
                  </a:moveTo>
                  <a:lnTo>
                    <a:pt x="12210944" y="0"/>
                  </a:lnTo>
                  <a:lnTo>
                    <a:pt x="12210944" y="1119436"/>
                  </a:lnTo>
                  <a:lnTo>
                    <a:pt x="4028" y="1119436"/>
                  </a:lnTo>
                  <a:cubicBezTo>
                    <a:pt x="2685" y="1009466"/>
                    <a:pt x="1343" y="899496"/>
                    <a:pt x="0" y="789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pic>
          <p:nvPicPr>
            <p:cNvPr id="13" name="Picture 12">
              <a:extLst>
                <a:ext uri="{FF2B5EF4-FFF2-40B4-BE49-F238E27FC236}">
                  <a16:creationId xmlns:a16="http://schemas.microsoft.com/office/drawing/2014/main" id="{EDB410C6-C2AE-4EDB-A253-D9CE974E915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11112" y="6028662"/>
              <a:ext cx="1897243" cy="613479"/>
            </a:xfrm>
            <a:prstGeom prst="rect">
              <a:avLst/>
            </a:prstGeom>
          </p:spPr>
        </p:pic>
        <p:cxnSp>
          <p:nvCxnSpPr>
            <p:cNvPr id="14" name="Straight Connector 13">
              <a:extLst>
                <a:ext uri="{FF2B5EF4-FFF2-40B4-BE49-F238E27FC236}">
                  <a16:creationId xmlns:a16="http://schemas.microsoft.com/office/drawing/2014/main" id="{C427317C-05DE-4AE6-91F0-EB116A3E5CA5}"/>
                </a:ext>
              </a:extLst>
            </p:cNvPr>
            <p:cNvCxnSpPr>
              <a:cxnSpLocks/>
            </p:cNvCxnSpPr>
            <p:nvPr userDrawn="1"/>
          </p:nvCxnSpPr>
          <p:spPr>
            <a:xfrm flipV="1">
              <a:off x="-11583" y="5738564"/>
              <a:ext cx="12206916" cy="791703"/>
            </a:xfrm>
            <a:prstGeom prst="line">
              <a:avLst/>
            </a:prstGeom>
            <a:ln w="69850"/>
          </p:spPr>
          <p:style>
            <a:lnRef idx="1">
              <a:schemeClr val="accent1"/>
            </a:lnRef>
            <a:fillRef idx="0">
              <a:schemeClr val="accent1"/>
            </a:fillRef>
            <a:effectRef idx="0">
              <a:schemeClr val="accent1"/>
            </a:effectRef>
            <a:fontRef idx="minor">
              <a:schemeClr val="tx1"/>
            </a:fontRef>
          </p:style>
        </p:cxnSp>
      </p:grpSp>
      <p:sp>
        <p:nvSpPr>
          <p:cNvPr id="6" name="Title 1">
            <a:extLst>
              <a:ext uri="{FF2B5EF4-FFF2-40B4-BE49-F238E27FC236}">
                <a16:creationId xmlns:a16="http://schemas.microsoft.com/office/drawing/2014/main" id="{B892C917-8786-4439-86C9-48A790EF3645}"/>
              </a:ext>
            </a:extLst>
          </p:cNvPr>
          <p:cNvSpPr>
            <a:spLocks noGrp="1"/>
          </p:cNvSpPr>
          <p:nvPr userDrawn="1">
            <p:ph type="ctrTitle" hasCustomPrompt="1"/>
          </p:nvPr>
        </p:nvSpPr>
        <p:spPr>
          <a:xfrm>
            <a:off x="504461" y="674252"/>
            <a:ext cx="6335954" cy="2006784"/>
          </a:xfrm>
          <a:prstGeom prst="rect">
            <a:avLst/>
          </a:prstGeom>
          <a:ln>
            <a:noFill/>
          </a:ln>
        </p:spPr>
        <p:txBody>
          <a:bodyPr anchor="b"/>
          <a:lstStyle>
            <a:lvl1pPr marL="0" indent="0">
              <a:lnSpc>
                <a:spcPct val="100000"/>
              </a:lnSpc>
              <a:defRPr sz="4400" baseline="0">
                <a:solidFill>
                  <a:schemeClr val="bg1"/>
                </a:solidFill>
              </a:defRPr>
            </a:lvl1pPr>
          </a:lstStyle>
          <a:p>
            <a:r>
              <a:rPr lang="en-US" dirty="0"/>
              <a:t>44pt headline,</a:t>
            </a:r>
            <a:br>
              <a:rPr lang="en-US" dirty="0"/>
            </a:br>
            <a:r>
              <a:rPr lang="en-US" dirty="0"/>
              <a:t>three lines max</a:t>
            </a:r>
            <a:br>
              <a:rPr lang="en-US" dirty="0"/>
            </a:br>
            <a:endParaRPr lang="en-US" dirty="0"/>
          </a:p>
        </p:txBody>
      </p:sp>
      <p:sp>
        <p:nvSpPr>
          <p:cNvPr id="7" name="Text Placeholder 25">
            <a:extLst>
              <a:ext uri="{FF2B5EF4-FFF2-40B4-BE49-F238E27FC236}">
                <a16:creationId xmlns:a16="http://schemas.microsoft.com/office/drawing/2014/main" id="{7600165A-F42F-4D95-9825-6D89155AC4C9}"/>
              </a:ext>
            </a:extLst>
          </p:cNvPr>
          <p:cNvSpPr>
            <a:spLocks noGrp="1"/>
          </p:cNvSpPr>
          <p:nvPr userDrawn="1">
            <p:ph type="body" sz="quarter" idx="10" hasCustomPrompt="1"/>
          </p:nvPr>
        </p:nvSpPr>
        <p:spPr>
          <a:xfrm>
            <a:off x="504461" y="3833477"/>
            <a:ext cx="2590800" cy="355609"/>
          </a:xfrm>
          <a:prstGeom prst="rect">
            <a:avLst/>
          </a:prstGeom>
        </p:spPr>
        <p:txBody>
          <a:bodyPr lIns="0" tIns="0" rIns="0" bIns="0" anchor="t">
            <a:noAutofit/>
          </a:bodyPr>
          <a:lstStyle>
            <a:lvl1pPr marL="119063" indent="0">
              <a:lnSpc>
                <a:spcPct val="100000"/>
              </a:lnSpc>
              <a:buNone/>
              <a:defRPr sz="1800">
                <a:solidFill>
                  <a:schemeClr val="bg1"/>
                </a:solidFill>
                <a:latin typeface="Arial Nova Light" panose="020B0304020202020204" pitchFamily="34" charset="0"/>
                <a:cs typeface="Arial" panose="020B0604020202020204" pitchFamily="34" charset="0"/>
              </a:defRPr>
            </a:lvl1pPr>
          </a:lstStyle>
          <a:p>
            <a:pPr lvl="0"/>
            <a:r>
              <a:rPr lang="en-US" dirty="0"/>
              <a:t>Month X, XXXX</a:t>
            </a:r>
          </a:p>
        </p:txBody>
      </p:sp>
      <p:sp>
        <p:nvSpPr>
          <p:cNvPr id="8" name="Text Placeholder 28">
            <a:extLst>
              <a:ext uri="{FF2B5EF4-FFF2-40B4-BE49-F238E27FC236}">
                <a16:creationId xmlns:a16="http://schemas.microsoft.com/office/drawing/2014/main" id="{7D842A3E-1DC0-40A3-84DB-BFE03A2B2C81}"/>
              </a:ext>
            </a:extLst>
          </p:cNvPr>
          <p:cNvSpPr>
            <a:spLocks noGrp="1"/>
          </p:cNvSpPr>
          <p:nvPr userDrawn="1">
            <p:ph type="body" sz="quarter" idx="11" hasCustomPrompt="1"/>
          </p:nvPr>
        </p:nvSpPr>
        <p:spPr>
          <a:xfrm>
            <a:off x="504460" y="2838453"/>
            <a:ext cx="6335953" cy="732061"/>
          </a:xfrm>
          <a:prstGeom prst="rect">
            <a:avLst/>
          </a:prstGeom>
        </p:spPr>
        <p:txBody>
          <a:bodyPr wrap="square" lIns="0" tIns="0" rIns="0" bIns="0" anchor="t">
            <a:noAutofit/>
          </a:bodyPr>
          <a:lstStyle>
            <a:lvl1pPr marL="119063" indent="0">
              <a:lnSpc>
                <a:spcPct val="100000"/>
              </a:lnSpc>
              <a:spcBef>
                <a:spcPts val="0"/>
              </a:spcBef>
              <a:buNone/>
              <a:defRPr sz="2400" baseline="0">
                <a:solidFill>
                  <a:schemeClr val="bg1"/>
                </a:solidFill>
              </a:defRPr>
            </a:lvl1pPr>
          </a:lstStyle>
          <a:p>
            <a:pPr lvl="0"/>
            <a:r>
              <a:rPr lang="en-US" dirty="0"/>
              <a:t>24pt subhead two lines max</a:t>
            </a:r>
          </a:p>
          <a:p>
            <a:pPr lvl="0"/>
            <a:endParaRPr lang="en-US" dirty="0"/>
          </a:p>
        </p:txBody>
      </p:sp>
      <p:pic>
        <p:nvPicPr>
          <p:cNvPr id="3" name="Graphic 2">
            <a:extLst>
              <a:ext uri="{FF2B5EF4-FFF2-40B4-BE49-F238E27FC236}">
                <a16:creationId xmlns:a16="http://schemas.microsoft.com/office/drawing/2014/main" id="{3E4B40A8-0895-49F6-B119-E999870306E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203930" y="644715"/>
            <a:ext cx="4537743" cy="4744004"/>
          </a:xfrm>
          <a:prstGeom prst="rect">
            <a:avLst/>
          </a:prstGeom>
        </p:spPr>
      </p:pic>
    </p:spTree>
    <p:extLst>
      <p:ext uri="{BB962C8B-B14F-4D97-AF65-F5344CB8AC3E}">
        <p14:creationId xmlns:p14="http://schemas.microsoft.com/office/powerpoint/2010/main" val="3432664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nterior - Two Column">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1D36F34E-011A-4149-835B-059C3FD9DAAD}"/>
              </a:ext>
            </a:extLst>
          </p:cNvPr>
          <p:cNvSpPr>
            <a:spLocks noGrp="1"/>
          </p:cNvSpPr>
          <p:nvPr>
            <p:ph type="title"/>
          </p:nvPr>
        </p:nvSpPr>
        <p:spPr>
          <a:xfrm>
            <a:off x="612251" y="365125"/>
            <a:ext cx="10972799" cy="536027"/>
          </a:xfrm>
          <a:prstGeom prst="rect">
            <a:avLst/>
          </a:prstGeom>
        </p:spPr>
        <p:txBody>
          <a:bodyPr vert="horz" lIns="91440" tIns="45720" rIns="91440" bIns="45720" rtlCol="0" anchor="ctr">
            <a:noAutofit/>
          </a:bodyPr>
          <a:lstStyle/>
          <a:p>
            <a:r>
              <a:rPr lang="en-US" dirty="0"/>
              <a:t>Click to edit Master title style</a:t>
            </a:r>
          </a:p>
        </p:txBody>
      </p:sp>
      <p:sp>
        <p:nvSpPr>
          <p:cNvPr id="7" name="Content Placeholder 2">
            <a:extLst>
              <a:ext uri="{FF2B5EF4-FFF2-40B4-BE49-F238E27FC236}">
                <a16:creationId xmlns:a16="http://schemas.microsoft.com/office/drawing/2014/main" id="{84A3E0F9-1892-4308-9354-A04AFA7F57F5}"/>
              </a:ext>
            </a:extLst>
          </p:cNvPr>
          <p:cNvSpPr>
            <a:spLocks noGrp="1"/>
          </p:cNvSpPr>
          <p:nvPr>
            <p:ph sz="half" idx="1"/>
          </p:nvPr>
        </p:nvSpPr>
        <p:spPr>
          <a:xfrm>
            <a:off x="612252" y="1308847"/>
            <a:ext cx="5407548" cy="4226859"/>
          </a:xfrm>
          <a:prstGeom prst="rect">
            <a:avLst/>
          </a:prstGeom>
        </p:spPr>
        <p:txBody>
          <a:bodyPr/>
          <a:lstStyle>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Content Placeholder 3">
            <a:extLst>
              <a:ext uri="{FF2B5EF4-FFF2-40B4-BE49-F238E27FC236}">
                <a16:creationId xmlns:a16="http://schemas.microsoft.com/office/drawing/2014/main" id="{0B1F217B-F130-401C-A289-F8F611F3B726}"/>
              </a:ext>
            </a:extLst>
          </p:cNvPr>
          <p:cNvSpPr>
            <a:spLocks noGrp="1"/>
          </p:cNvSpPr>
          <p:nvPr>
            <p:ph sz="half" idx="2"/>
          </p:nvPr>
        </p:nvSpPr>
        <p:spPr>
          <a:xfrm>
            <a:off x="6194612" y="1308847"/>
            <a:ext cx="5385136" cy="4226859"/>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2" name="Picture 11">
            <a:extLst>
              <a:ext uri="{FF2B5EF4-FFF2-40B4-BE49-F238E27FC236}">
                <a16:creationId xmlns:a16="http://schemas.microsoft.com/office/drawing/2014/main" id="{97E72E32-044F-45DB-84CC-7A35C757B9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442809" y="6264255"/>
            <a:ext cx="3384262" cy="266012"/>
          </a:xfrm>
          <a:prstGeom prst="rect">
            <a:avLst/>
          </a:prstGeom>
        </p:spPr>
      </p:pic>
    </p:spTree>
    <p:extLst>
      <p:ext uri="{BB962C8B-B14F-4D97-AF65-F5344CB8AC3E}">
        <p14:creationId xmlns:p14="http://schemas.microsoft.com/office/powerpoint/2010/main" val="20519163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nterior - Two Column Option #2">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8E19781-4955-4DED-8967-76708B5DE141}"/>
              </a:ext>
            </a:extLst>
          </p:cNvPr>
          <p:cNvSpPr>
            <a:spLocks noGrp="1"/>
          </p:cNvSpPr>
          <p:nvPr>
            <p:ph sz="half" idx="1"/>
          </p:nvPr>
        </p:nvSpPr>
        <p:spPr>
          <a:xfrm>
            <a:off x="612252" y="1308847"/>
            <a:ext cx="5407548" cy="4226859"/>
          </a:xfrm>
          <a:prstGeom prst="rect">
            <a:avLst/>
          </a:prstGeom>
        </p:spPr>
        <p:txBody>
          <a:bodyPr/>
          <a:lstStyle>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Content Placeholder 3">
            <a:extLst>
              <a:ext uri="{FF2B5EF4-FFF2-40B4-BE49-F238E27FC236}">
                <a16:creationId xmlns:a16="http://schemas.microsoft.com/office/drawing/2014/main" id="{5A16DAD0-0F9A-49F1-AF70-C0B0555CF923}"/>
              </a:ext>
            </a:extLst>
          </p:cNvPr>
          <p:cNvSpPr>
            <a:spLocks noGrp="1"/>
          </p:cNvSpPr>
          <p:nvPr>
            <p:ph sz="half" idx="2"/>
          </p:nvPr>
        </p:nvSpPr>
        <p:spPr>
          <a:xfrm>
            <a:off x="6194612" y="1308847"/>
            <a:ext cx="5385136" cy="4226859"/>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Title Placeholder 1">
            <a:extLst>
              <a:ext uri="{FF2B5EF4-FFF2-40B4-BE49-F238E27FC236}">
                <a16:creationId xmlns:a16="http://schemas.microsoft.com/office/drawing/2014/main" id="{AEC00073-7315-4EAB-9ACF-FF19B2EE09A6}"/>
              </a:ext>
            </a:extLst>
          </p:cNvPr>
          <p:cNvSpPr>
            <a:spLocks noGrp="1"/>
          </p:cNvSpPr>
          <p:nvPr>
            <p:ph type="title"/>
          </p:nvPr>
        </p:nvSpPr>
        <p:spPr>
          <a:xfrm>
            <a:off x="612251" y="365125"/>
            <a:ext cx="10972799" cy="536027"/>
          </a:xfrm>
          <a:prstGeom prst="rect">
            <a:avLst/>
          </a:prstGeom>
        </p:spPr>
        <p:txBody>
          <a:bodyPr vert="horz" lIns="91440" tIns="45720" rIns="91440" bIns="45720" rtlCol="0" anchor="ctr">
            <a:noAutofit/>
          </a:bodyPr>
          <a:lstStyle/>
          <a:p>
            <a:r>
              <a:rPr lang="en-US" dirty="0"/>
              <a:t>Click to edit Master title style</a:t>
            </a:r>
          </a:p>
        </p:txBody>
      </p:sp>
      <p:grpSp>
        <p:nvGrpSpPr>
          <p:cNvPr id="20" name="Group 19">
            <a:extLst>
              <a:ext uri="{FF2B5EF4-FFF2-40B4-BE49-F238E27FC236}">
                <a16:creationId xmlns:a16="http://schemas.microsoft.com/office/drawing/2014/main" id="{F15F99C0-FED6-4D38-A6DB-31C8FC6BDD6D}"/>
              </a:ext>
            </a:extLst>
          </p:cNvPr>
          <p:cNvGrpSpPr/>
          <p:nvPr userDrawn="1"/>
        </p:nvGrpSpPr>
        <p:grpSpPr>
          <a:xfrm>
            <a:off x="-11583" y="5725633"/>
            <a:ext cx="12206916" cy="1137683"/>
            <a:chOff x="-11583" y="5725633"/>
            <a:chExt cx="12206916" cy="1137683"/>
          </a:xfrm>
        </p:grpSpPr>
        <p:sp>
          <p:nvSpPr>
            <p:cNvPr id="21" name="Freeform: Shape 20">
              <a:extLst>
                <a:ext uri="{FF2B5EF4-FFF2-40B4-BE49-F238E27FC236}">
                  <a16:creationId xmlns:a16="http://schemas.microsoft.com/office/drawing/2014/main" id="{25F250E7-2F31-422B-ADE8-1D3B01E56248}"/>
                </a:ext>
              </a:extLst>
            </p:cNvPr>
            <p:cNvSpPr/>
            <p:nvPr userDrawn="1"/>
          </p:nvSpPr>
          <p:spPr>
            <a:xfrm>
              <a:off x="0" y="5725633"/>
              <a:ext cx="12190228" cy="1137683"/>
            </a:xfrm>
            <a:custGeom>
              <a:avLst/>
              <a:gdLst>
                <a:gd name="connsiteX0" fmla="*/ 0 w 12190228"/>
                <a:gd name="connsiteY0" fmla="*/ 802758 h 1137683"/>
                <a:gd name="connsiteX1" fmla="*/ 0 w 12190228"/>
                <a:gd name="connsiteY1" fmla="*/ 1137683 h 1137683"/>
                <a:gd name="connsiteX2" fmla="*/ 12190228 w 12190228"/>
                <a:gd name="connsiteY2" fmla="*/ 1132367 h 1137683"/>
                <a:gd name="connsiteX3" fmla="*/ 12190228 w 12190228"/>
                <a:gd name="connsiteY3" fmla="*/ 0 h 1137683"/>
                <a:gd name="connsiteX4" fmla="*/ 0 w 12190228"/>
                <a:gd name="connsiteY4" fmla="*/ 802758 h 1137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228" h="1137683">
                  <a:moveTo>
                    <a:pt x="0" y="802758"/>
                  </a:moveTo>
                  <a:lnTo>
                    <a:pt x="0" y="1137683"/>
                  </a:lnTo>
                  <a:lnTo>
                    <a:pt x="12190228" y="1132367"/>
                  </a:lnTo>
                  <a:lnTo>
                    <a:pt x="12190228" y="0"/>
                  </a:lnTo>
                  <a:lnTo>
                    <a:pt x="0" y="802758"/>
                  </a:lnTo>
                  <a:close/>
                </a:path>
              </a:pathLst>
            </a:custGeom>
            <a:pattFill prst="wdUpDiag">
              <a:fgClr>
                <a:schemeClr val="tx1"/>
              </a:fgClr>
              <a:bgClr>
                <a:srgbClr val="4B4B4B"/>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2E555610-B433-4FD4-9D7B-BF79B9E2A7B4}"/>
                </a:ext>
              </a:extLst>
            </p:cNvPr>
            <p:cNvCxnSpPr>
              <a:cxnSpLocks/>
            </p:cNvCxnSpPr>
            <p:nvPr userDrawn="1"/>
          </p:nvCxnSpPr>
          <p:spPr>
            <a:xfrm flipV="1">
              <a:off x="-11583" y="5738564"/>
              <a:ext cx="12206916" cy="791703"/>
            </a:xfrm>
            <a:prstGeom prst="line">
              <a:avLst/>
            </a:prstGeom>
            <a:ln w="69850"/>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1D477ACC-E7FD-40FE-90ED-3018D5A89A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496380" y="6268046"/>
              <a:ext cx="3277119" cy="258430"/>
            </a:xfrm>
            <a:prstGeom prst="rect">
              <a:avLst/>
            </a:prstGeom>
          </p:spPr>
        </p:pic>
      </p:grpSp>
    </p:spTree>
    <p:extLst>
      <p:ext uri="{BB962C8B-B14F-4D97-AF65-F5344CB8AC3E}">
        <p14:creationId xmlns:p14="http://schemas.microsoft.com/office/powerpoint/2010/main" val="4249892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Questions - photo bkg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71A0A94-9C96-4BBD-AD96-8161930EAE96}"/>
              </a:ext>
            </a:extLst>
          </p:cNvPr>
          <p:cNvGrpSpPr/>
          <p:nvPr userDrawn="1"/>
        </p:nvGrpSpPr>
        <p:grpSpPr>
          <a:xfrm>
            <a:off x="-27655" y="-10574"/>
            <a:ext cx="12247311" cy="6879148"/>
            <a:chOff x="-27655" y="-10574"/>
            <a:chExt cx="12247311" cy="6879148"/>
          </a:xfrm>
        </p:grpSpPr>
        <p:pic>
          <p:nvPicPr>
            <p:cNvPr id="10" name="Picture 9">
              <a:extLst>
                <a:ext uri="{FF2B5EF4-FFF2-40B4-BE49-F238E27FC236}">
                  <a16:creationId xmlns:a16="http://schemas.microsoft.com/office/drawing/2014/main" id="{5C1A1CAE-A3B6-4025-AAF9-8EC1C94FDAA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85" y="-10574"/>
              <a:ext cx="12191999" cy="6857999"/>
            </a:xfrm>
            <a:prstGeom prst="rect">
              <a:avLst/>
            </a:prstGeom>
          </p:spPr>
        </p:pic>
        <p:sp>
          <p:nvSpPr>
            <p:cNvPr id="11" name="Rectangle 3">
              <a:extLst>
                <a:ext uri="{FF2B5EF4-FFF2-40B4-BE49-F238E27FC236}">
                  <a16:creationId xmlns:a16="http://schemas.microsoft.com/office/drawing/2014/main" id="{22992C16-651D-4F4A-889D-39247BA55D92}"/>
                </a:ext>
              </a:extLst>
            </p:cNvPr>
            <p:cNvSpPr/>
            <p:nvPr userDrawn="1"/>
          </p:nvSpPr>
          <p:spPr>
            <a:xfrm>
              <a:off x="-27655" y="5706842"/>
              <a:ext cx="12247311" cy="1161732"/>
            </a:xfrm>
            <a:custGeom>
              <a:avLst/>
              <a:gdLst>
                <a:gd name="connsiteX0" fmla="*/ 0 w 12206916"/>
                <a:gd name="connsiteY0" fmla="*/ 0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0 w 12206916"/>
                <a:gd name="connsiteY4" fmla="*/ 0 h 1119436"/>
                <a:gd name="connsiteX0" fmla="*/ 12085 w 12206916"/>
                <a:gd name="connsiteY0" fmla="*/ 809667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12085 w 12206916"/>
                <a:gd name="connsiteY4" fmla="*/ 809667 h 1119436"/>
                <a:gd name="connsiteX0" fmla="*/ 0 w 12210944"/>
                <a:gd name="connsiteY0" fmla="*/ 789526 h 1119436"/>
                <a:gd name="connsiteX1" fmla="*/ 12210944 w 12210944"/>
                <a:gd name="connsiteY1" fmla="*/ 0 h 1119436"/>
                <a:gd name="connsiteX2" fmla="*/ 12210944 w 12210944"/>
                <a:gd name="connsiteY2" fmla="*/ 1119436 h 1119436"/>
                <a:gd name="connsiteX3" fmla="*/ 4028 w 12210944"/>
                <a:gd name="connsiteY3" fmla="*/ 1119436 h 1119436"/>
                <a:gd name="connsiteX4" fmla="*/ 0 w 12210944"/>
                <a:gd name="connsiteY4" fmla="*/ 789526 h 111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944" h="1119436">
                  <a:moveTo>
                    <a:pt x="0" y="789526"/>
                  </a:moveTo>
                  <a:lnTo>
                    <a:pt x="12210944" y="0"/>
                  </a:lnTo>
                  <a:lnTo>
                    <a:pt x="12210944" y="1119436"/>
                  </a:lnTo>
                  <a:lnTo>
                    <a:pt x="4028" y="1119436"/>
                  </a:lnTo>
                  <a:cubicBezTo>
                    <a:pt x="2685" y="1009466"/>
                    <a:pt x="1343" y="899496"/>
                    <a:pt x="0" y="789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2" name="Straight Connector 11">
              <a:extLst>
                <a:ext uri="{FF2B5EF4-FFF2-40B4-BE49-F238E27FC236}">
                  <a16:creationId xmlns:a16="http://schemas.microsoft.com/office/drawing/2014/main" id="{16ECDD98-3488-48D3-9FFE-9407B8C23C3E}"/>
                </a:ext>
              </a:extLst>
            </p:cNvPr>
            <p:cNvCxnSpPr>
              <a:cxnSpLocks/>
              <a:endCxn id="11" idx="1"/>
            </p:cNvCxnSpPr>
            <p:nvPr userDrawn="1"/>
          </p:nvCxnSpPr>
          <p:spPr>
            <a:xfrm flipV="1">
              <a:off x="-27655" y="5706842"/>
              <a:ext cx="12247311" cy="791704"/>
            </a:xfrm>
            <a:prstGeom prst="line">
              <a:avLst/>
            </a:prstGeom>
            <a:ln w="69850"/>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78AB779-0809-43AF-912D-27798EB4B68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442809" y="6264255"/>
              <a:ext cx="3384262" cy="266012"/>
            </a:xfrm>
            <a:prstGeom prst="rect">
              <a:avLst/>
            </a:prstGeom>
          </p:spPr>
        </p:pic>
      </p:grpSp>
      <p:sp>
        <p:nvSpPr>
          <p:cNvPr id="4" name="TextBox 3">
            <a:extLst>
              <a:ext uri="{FF2B5EF4-FFF2-40B4-BE49-F238E27FC236}">
                <a16:creationId xmlns:a16="http://schemas.microsoft.com/office/drawing/2014/main" id="{DCE563B1-97BD-4922-ADC9-1176083F4624}"/>
              </a:ext>
            </a:extLst>
          </p:cNvPr>
          <p:cNvSpPr txBox="1"/>
          <p:nvPr userDrawn="1"/>
        </p:nvSpPr>
        <p:spPr bwMode="auto">
          <a:xfrm>
            <a:off x="829658" y="968634"/>
            <a:ext cx="511601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rtlCol="0" anchor="b" anchorCtr="0" compatLnSpc="1">
            <a:prstTxWarp prst="textNoShape">
              <a:avLst/>
            </a:prstTxWarp>
            <a:spAutoFit/>
          </a:bodyPr>
          <a:lstStyle/>
          <a:p>
            <a:pPr algn="l"/>
            <a:r>
              <a:rPr lang="en-US" sz="4800" b="1" i="0" kern="1200" baseline="0" dirty="0">
                <a:solidFill>
                  <a:schemeClr val="tx1"/>
                </a:solidFill>
                <a:latin typeface="Arial" panose="020B0604020202020204" pitchFamily="34" charset="0"/>
                <a:ea typeface="Tahoma" panose="020B0604030504040204" pitchFamily="34" charset="0"/>
                <a:cs typeface="Arial" panose="020B0604020202020204" pitchFamily="34" charset="0"/>
              </a:rPr>
              <a:t>Questions?</a:t>
            </a:r>
          </a:p>
        </p:txBody>
      </p:sp>
    </p:spTree>
    <p:extLst>
      <p:ext uri="{BB962C8B-B14F-4D97-AF65-F5344CB8AC3E}">
        <p14:creationId xmlns:p14="http://schemas.microsoft.com/office/powerpoint/2010/main" val="25800021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71A0A94-9C96-4BBD-AD96-8161930EAE96}"/>
              </a:ext>
            </a:extLst>
          </p:cNvPr>
          <p:cNvGrpSpPr/>
          <p:nvPr userDrawn="1"/>
        </p:nvGrpSpPr>
        <p:grpSpPr>
          <a:xfrm>
            <a:off x="-27655" y="-10574"/>
            <a:ext cx="12247311" cy="6879148"/>
            <a:chOff x="-27655" y="-10574"/>
            <a:chExt cx="12247311" cy="6879148"/>
          </a:xfrm>
        </p:grpSpPr>
        <p:pic>
          <p:nvPicPr>
            <p:cNvPr id="10" name="Picture 9">
              <a:extLst>
                <a:ext uri="{FF2B5EF4-FFF2-40B4-BE49-F238E27FC236}">
                  <a16:creationId xmlns:a16="http://schemas.microsoft.com/office/drawing/2014/main" id="{5C1A1CAE-A3B6-4025-AAF9-8EC1C94FDAA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85" y="-10574"/>
              <a:ext cx="12191999" cy="6857999"/>
            </a:xfrm>
            <a:prstGeom prst="rect">
              <a:avLst/>
            </a:prstGeom>
          </p:spPr>
        </p:pic>
        <p:sp>
          <p:nvSpPr>
            <p:cNvPr id="11" name="Rectangle 3">
              <a:extLst>
                <a:ext uri="{FF2B5EF4-FFF2-40B4-BE49-F238E27FC236}">
                  <a16:creationId xmlns:a16="http://schemas.microsoft.com/office/drawing/2014/main" id="{22992C16-651D-4F4A-889D-39247BA55D92}"/>
                </a:ext>
              </a:extLst>
            </p:cNvPr>
            <p:cNvSpPr/>
            <p:nvPr userDrawn="1"/>
          </p:nvSpPr>
          <p:spPr>
            <a:xfrm>
              <a:off x="-27655" y="5706842"/>
              <a:ext cx="12247311" cy="1161732"/>
            </a:xfrm>
            <a:custGeom>
              <a:avLst/>
              <a:gdLst>
                <a:gd name="connsiteX0" fmla="*/ 0 w 12206916"/>
                <a:gd name="connsiteY0" fmla="*/ 0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0 w 12206916"/>
                <a:gd name="connsiteY4" fmla="*/ 0 h 1119436"/>
                <a:gd name="connsiteX0" fmla="*/ 12085 w 12206916"/>
                <a:gd name="connsiteY0" fmla="*/ 809667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12085 w 12206916"/>
                <a:gd name="connsiteY4" fmla="*/ 809667 h 1119436"/>
                <a:gd name="connsiteX0" fmla="*/ 0 w 12210944"/>
                <a:gd name="connsiteY0" fmla="*/ 789526 h 1119436"/>
                <a:gd name="connsiteX1" fmla="*/ 12210944 w 12210944"/>
                <a:gd name="connsiteY1" fmla="*/ 0 h 1119436"/>
                <a:gd name="connsiteX2" fmla="*/ 12210944 w 12210944"/>
                <a:gd name="connsiteY2" fmla="*/ 1119436 h 1119436"/>
                <a:gd name="connsiteX3" fmla="*/ 4028 w 12210944"/>
                <a:gd name="connsiteY3" fmla="*/ 1119436 h 1119436"/>
                <a:gd name="connsiteX4" fmla="*/ 0 w 12210944"/>
                <a:gd name="connsiteY4" fmla="*/ 789526 h 111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944" h="1119436">
                  <a:moveTo>
                    <a:pt x="0" y="789526"/>
                  </a:moveTo>
                  <a:lnTo>
                    <a:pt x="12210944" y="0"/>
                  </a:lnTo>
                  <a:lnTo>
                    <a:pt x="12210944" y="1119436"/>
                  </a:lnTo>
                  <a:lnTo>
                    <a:pt x="4028" y="1119436"/>
                  </a:lnTo>
                  <a:cubicBezTo>
                    <a:pt x="2685" y="1009466"/>
                    <a:pt x="1343" y="899496"/>
                    <a:pt x="0" y="789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2" name="Straight Connector 11">
              <a:extLst>
                <a:ext uri="{FF2B5EF4-FFF2-40B4-BE49-F238E27FC236}">
                  <a16:creationId xmlns:a16="http://schemas.microsoft.com/office/drawing/2014/main" id="{16ECDD98-3488-48D3-9FFE-9407B8C23C3E}"/>
                </a:ext>
              </a:extLst>
            </p:cNvPr>
            <p:cNvCxnSpPr>
              <a:cxnSpLocks/>
              <a:endCxn id="11" idx="1"/>
            </p:cNvCxnSpPr>
            <p:nvPr userDrawn="1"/>
          </p:nvCxnSpPr>
          <p:spPr>
            <a:xfrm flipV="1">
              <a:off x="-27655" y="5706842"/>
              <a:ext cx="12247311" cy="791704"/>
            </a:xfrm>
            <a:prstGeom prst="line">
              <a:avLst/>
            </a:prstGeom>
            <a:ln w="69850"/>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78AB779-0809-43AF-912D-27798EB4B68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442809" y="6264255"/>
              <a:ext cx="3384262" cy="266012"/>
            </a:xfrm>
            <a:prstGeom prst="rect">
              <a:avLst/>
            </a:prstGeom>
          </p:spPr>
        </p:pic>
      </p:grpSp>
      <p:sp>
        <p:nvSpPr>
          <p:cNvPr id="4" name="TextBox 3">
            <a:extLst>
              <a:ext uri="{FF2B5EF4-FFF2-40B4-BE49-F238E27FC236}">
                <a16:creationId xmlns:a16="http://schemas.microsoft.com/office/drawing/2014/main" id="{DCE563B1-97BD-4922-ADC9-1176083F4624}"/>
              </a:ext>
            </a:extLst>
          </p:cNvPr>
          <p:cNvSpPr txBox="1"/>
          <p:nvPr userDrawn="1"/>
        </p:nvSpPr>
        <p:spPr bwMode="auto">
          <a:xfrm>
            <a:off x="829658" y="968634"/>
            <a:ext cx="511601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rtlCol="0" anchor="b" anchorCtr="0" compatLnSpc="1">
            <a:prstTxWarp prst="textNoShape">
              <a:avLst/>
            </a:prstTxWarp>
            <a:spAutoFit/>
          </a:bodyPr>
          <a:lstStyle/>
          <a:p>
            <a:pPr algn="l"/>
            <a:r>
              <a:rPr lang="en-US" sz="4800" b="1" i="0" kern="1200" baseline="0" dirty="0">
                <a:solidFill>
                  <a:schemeClr val="bg1"/>
                </a:solidFill>
                <a:latin typeface="Arial" panose="020B0604020202020204" pitchFamily="34" charset="0"/>
                <a:ea typeface="Tahoma" panose="020B0604030504040204" pitchFamily="34" charset="0"/>
                <a:cs typeface="Arial" panose="020B0604020202020204" pitchFamily="34" charset="0"/>
              </a:rPr>
              <a:t>Questions?</a:t>
            </a:r>
          </a:p>
        </p:txBody>
      </p:sp>
      <p:pic>
        <p:nvPicPr>
          <p:cNvPr id="3" name="Graphic 2">
            <a:extLst>
              <a:ext uri="{FF2B5EF4-FFF2-40B4-BE49-F238E27FC236}">
                <a16:creationId xmlns:a16="http://schemas.microsoft.com/office/drawing/2014/main" id="{CE308908-FDF9-4099-B9D4-FE06FBA80E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18244" y="582417"/>
            <a:ext cx="5550090" cy="5114788"/>
          </a:xfrm>
          <a:prstGeom prst="rect">
            <a:avLst/>
          </a:prstGeom>
        </p:spPr>
      </p:pic>
    </p:spTree>
    <p:extLst>
      <p:ext uri="{BB962C8B-B14F-4D97-AF65-F5344CB8AC3E}">
        <p14:creationId xmlns:p14="http://schemas.microsoft.com/office/powerpoint/2010/main" val="29829563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hank You - photo bkg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E9C51B5-4D7A-4C91-B15C-1B95269DEA06}"/>
              </a:ext>
            </a:extLst>
          </p:cNvPr>
          <p:cNvGrpSpPr/>
          <p:nvPr userDrawn="1"/>
        </p:nvGrpSpPr>
        <p:grpSpPr>
          <a:xfrm>
            <a:off x="-27655" y="-10574"/>
            <a:ext cx="12247311" cy="6879148"/>
            <a:chOff x="-27655" y="-10574"/>
            <a:chExt cx="12247311" cy="6879148"/>
          </a:xfrm>
        </p:grpSpPr>
        <p:pic>
          <p:nvPicPr>
            <p:cNvPr id="10" name="Picture 9">
              <a:extLst>
                <a:ext uri="{FF2B5EF4-FFF2-40B4-BE49-F238E27FC236}">
                  <a16:creationId xmlns:a16="http://schemas.microsoft.com/office/drawing/2014/main" id="{66B9CA28-297C-48E6-87D9-7649829627F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85" y="-10574"/>
              <a:ext cx="12191999" cy="6857999"/>
            </a:xfrm>
            <a:prstGeom prst="rect">
              <a:avLst/>
            </a:prstGeom>
          </p:spPr>
        </p:pic>
        <p:sp>
          <p:nvSpPr>
            <p:cNvPr id="12" name="Rectangle 3">
              <a:extLst>
                <a:ext uri="{FF2B5EF4-FFF2-40B4-BE49-F238E27FC236}">
                  <a16:creationId xmlns:a16="http://schemas.microsoft.com/office/drawing/2014/main" id="{8F75F139-86D3-4C86-ABBB-AE0540BB243B}"/>
                </a:ext>
              </a:extLst>
            </p:cNvPr>
            <p:cNvSpPr/>
            <p:nvPr userDrawn="1"/>
          </p:nvSpPr>
          <p:spPr>
            <a:xfrm>
              <a:off x="-27655" y="5706842"/>
              <a:ext cx="12247311" cy="1161732"/>
            </a:xfrm>
            <a:custGeom>
              <a:avLst/>
              <a:gdLst>
                <a:gd name="connsiteX0" fmla="*/ 0 w 12206916"/>
                <a:gd name="connsiteY0" fmla="*/ 0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0 w 12206916"/>
                <a:gd name="connsiteY4" fmla="*/ 0 h 1119436"/>
                <a:gd name="connsiteX0" fmla="*/ 12085 w 12206916"/>
                <a:gd name="connsiteY0" fmla="*/ 809667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12085 w 12206916"/>
                <a:gd name="connsiteY4" fmla="*/ 809667 h 1119436"/>
                <a:gd name="connsiteX0" fmla="*/ 0 w 12210944"/>
                <a:gd name="connsiteY0" fmla="*/ 789526 h 1119436"/>
                <a:gd name="connsiteX1" fmla="*/ 12210944 w 12210944"/>
                <a:gd name="connsiteY1" fmla="*/ 0 h 1119436"/>
                <a:gd name="connsiteX2" fmla="*/ 12210944 w 12210944"/>
                <a:gd name="connsiteY2" fmla="*/ 1119436 h 1119436"/>
                <a:gd name="connsiteX3" fmla="*/ 4028 w 12210944"/>
                <a:gd name="connsiteY3" fmla="*/ 1119436 h 1119436"/>
                <a:gd name="connsiteX4" fmla="*/ 0 w 12210944"/>
                <a:gd name="connsiteY4" fmla="*/ 789526 h 111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944" h="1119436">
                  <a:moveTo>
                    <a:pt x="0" y="789526"/>
                  </a:moveTo>
                  <a:lnTo>
                    <a:pt x="12210944" y="0"/>
                  </a:lnTo>
                  <a:lnTo>
                    <a:pt x="12210944" y="1119436"/>
                  </a:lnTo>
                  <a:lnTo>
                    <a:pt x="4028" y="1119436"/>
                  </a:lnTo>
                  <a:cubicBezTo>
                    <a:pt x="2685" y="1009466"/>
                    <a:pt x="1343" y="899496"/>
                    <a:pt x="0" y="789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3" name="Straight Connector 12">
              <a:extLst>
                <a:ext uri="{FF2B5EF4-FFF2-40B4-BE49-F238E27FC236}">
                  <a16:creationId xmlns:a16="http://schemas.microsoft.com/office/drawing/2014/main" id="{F99C4AA2-BF1F-45AA-8EF5-BE1BF5602C9E}"/>
                </a:ext>
              </a:extLst>
            </p:cNvPr>
            <p:cNvCxnSpPr>
              <a:cxnSpLocks/>
              <a:endCxn id="12" idx="1"/>
            </p:cNvCxnSpPr>
            <p:nvPr userDrawn="1"/>
          </p:nvCxnSpPr>
          <p:spPr>
            <a:xfrm flipV="1">
              <a:off x="-27655" y="5706842"/>
              <a:ext cx="12247311" cy="791704"/>
            </a:xfrm>
            <a:prstGeom prst="line">
              <a:avLst/>
            </a:prstGeom>
            <a:ln w="69850"/>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A92CFF3-56BA-46B2-AD80-FF0066F72DE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442809" y="6264255"/>
              <a:ext cx="3384262" cy="266012"/>
            </a:xfrm>
            <a:prstGeom prst="rect">
              <a:avLst/>
            </a:prstGeom>
          </p:spPr>
        </p:pic>
      </p:grpSp>
      <p:sp>
        <p:nvSpPr>
          <p:cNvPr id="4" name="TextBox 3">
            <a:extLst>
              <a:ext uri="{FF2B5EF4-FFF2-40B4-BE49-F238E27FC236}">
                <a16:creationId xmlns:a16="http://schemas.microsoft.com/office/drawing/2014/main" id="{DCE563B1-97BD-4922-ADC9-1176083F4624}"/>
              </a:ext>
            </a:extLst>
          </p:cNvPr>
          <p:cNvSpPr txBox="1"/>
          <p:nvPr userDrawn="1"/>
        </p:nvSpPr>
        <p:spPr bwMode="auto">
          <a:xfrm>
            <a:off x="829658" y="968634"/>
            <a:ext cx="511601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rtlCol="0" anchor="b" anchorCtr="0" compatLnSpc="1">
            <a:prstTxWarp prst="textNoShape">
              <a:avLst/>
            </a:prstTxWarp>
            <a:spAutoFit/>
          </a:bodyPr>
          <a:lstStyle/>
          <a:p>
            <a:pPr algn="l"/>
            <a:r>
              <a:rPr lang="en-US" sz="4800" b="1" i="0" kern="1200" baseline="0" dirty="0">
                <a:solidFill>
                  <a:schemeClr val="tx1"/>
                </a:solidFill>
                <a:latin typeface="Arial" panose="020B0604020202020204" pitchFamily="34" charset="0"/>
                <a:ea typeface="Tahoma" panose="020B0604030504040204" pitchFamily="34" charset="0"/>
                <a:cs typeface="Arial" panose="020B0604020202020204" pitchFamily="34" charset="0"/>
              </a:rPr>
              <a:t>Thank You</a:t>
            </a:r>
          </a:p>
        </p:txBody>
      </p:sp>
      <p:sp>
        <p:nvSpPr>
          <p:cNvPr id="6" name="Content Placeholder 8">
            <a:extLst>
              <a:ext uri="{FF2B5EF4-FFF2-40B4-BE49-F238E27FC236}">
                <a16:creationId xmlns:a16="http://schemas.microsoft.com/office/drawing/2014/main" id="{48D79E76-74D2-4C44-87C5-9133042E01F0}"/>
              </a:ext>
            </a:extLst>
          </p:cNvPr>
          <p:cNvSpPr>
            <a:spLocks noGrp="1"/>
          </p:cNvSpPr>
          <p:nvPr>
            <p:ph sz="quarter" idx="11" hasCustomPrompt="1"/>
          </p:nvPr>
        </p:nvSpPr>
        <p:spPr>
          <a:xfrm>
            <a:off x="779986" y="3724275"/>
            <a:ext cx="3378357" cy="1492345"/>
          </a:xfrm>
          <a:prstGeom prst="rect">
            <a:avLst/>
          </a:prstGeom>
        </p:spPr>
        <p:txBody>
          <a:bodyPr/>
          <a:lstStyle>
            <a:lvl1pPr marL="1587" indent="0" algn="l">
              <a:buNone/>
              <a:defRPr sz="1200">
                <a:solidFill>
                  <a:schemeClr val="tx1"/>
                </a:solidFill>
                <a:latin typeface="Arial" panose="020B0604020202020204" pitchFamily="34" charset="0"/>
                <a:cs typeface="Arial" panose="020B0604020202020204" pitchFamily="34" charset="0"/>
              </a:defRPr>
            </a:lvl1pPr>
            <a:lvl2pPr marL="268287" indent="0">
              <a:buNone/>
              <a:defRPr sz="1200">
                <a:solidFill>
                  <a:schemeClr val="bg1"/>
                </a:solidFill>
                <a:latin typeface="+mn-lt"/>
              </a:defRPr>
            </a:lvl2pPr>
            <a:lvl3pPr marL="514350" indent="0">
              <a:buNone/>
              <a:defRPr sz="1200">
                <a:solidFill>
                  <a:schemeClr val="bg1"/>
                </a:solidFill>
                <a:latin typeface="+mn-lt"/>
              </a:defRPr>
            </a:lvl3pPr>
            <a:lvl4pPr marL="1828755" indent="0">
              <a:buNone/>
              <a:defRPr sz="1200">
                <a:solidFill>
                  <a:schemeClr val="bg1"/>
                </a:solidFill>
                <a:latin typeface="+mn-lt"/>
              </a:defRPr>
            </a:lvl4pPr>
            <a:lvl5pPr marL="2438339" indent="0">
              <a:buNone/>
              <a:defRPr sz="1200">
                <a:solidFill>
                  <a:schemeClr val="bg1"/>
                </a:solidFill>
                <a:latin typeface="+mn-lt"/>
              </a:defRPr>
            </a:lvl5pPr>
          </a:lstStyle>
          <a:p>
            <a:pPr lvl="0"/>
            <a:r>
              <a:rPr lang="en-US"/>
              <a:t>Click to edit contact details</a:t>
            </a:r>
          </a:p>
        </p:txBody>
      </p:sp>
      <p:sp>
        <p:nvSpPr>
          <p:cNvPr id="7" name="TextBox 6">
            <a:extLst>
              <a:ext uri="{FF2B5EF4-FFF2-40B4-BE49-F238E27FC236}">
                <a16:creationId xmlns:a16="http://schemas.microsoft.com/office/drawing/2014/main" id="{A781D8AD-63FB-4586-B65E-F43DACED722A}"/>
              </a:ext>
            </a:extLst>
          </p:cNvPr>
          <p:cNvSpPr txBox="1"/>
          <p:nvPr userDrawn="1"/>
        </p:nvSpPr>
        <p:spPr bwMode="auto">
          <a:xfrm>
            <a:off x="841217" y="5556710"/>
            <a:ext cx="337835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rtlCol="0" anchor="b"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chemeClr val="tx1"/>
                </a:solidFill>
                <a:latin typeface="Arial" panose="020B0604020202020204" pitchFamily="34" charset="0"/>
                <a:cs typeface="Arial" panose="020B0604020202020204" pitchFamily="34" charset="0"/>
              </a:rPr>
              <a:t>rpdfin.com</a:t>
            </a:r>
          </a:p>
        </p:txBody>
      </p:sp>
    </p:spTree>
    <p:extLst>
      <p:ext uri="{BB962C8B-B14F-4D97-AF65-F5344CB8AC3E}">
        <p14:creationId xmlns:p14="http://schemas.microsoft.com/office/powerpoint/2010/main" val="13042506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E9C51B5-4D7A-4C91-B15C-1B95269DEA06}"/>
              </a:ext>
            </a:extLst>
          </p:cNvPr>
          <p:cNvGrpSpPr/>
          <p:nvPr userDrawn="1"/>
        </p:nvGrpSpPr>
        <p:grpSpPr>
          <a:xfrm>
            <a:off x="-27655" y="-10574"/>
            <a:ext cx="12247311" cy="6879148"/>
            <a:chOff x="-27655" y="-10574"/>
            <a:chExt cx="12247311" cy="6879148"/>
          </a:xfrm>
        </p:grpSpPr>
        <p:pic>
          <p:nvPicPr>
            <p:cNvPr id="10" name="Picture 9">
              <a:extLst>
                <a:ext uri="{FF2B5EF4-FFF2-40B4-BE49-F238E27FC236}">
                  <a16:creationId xmlns:a16="http://schemas.microsoft.com/office/drawing/2014/main" id="{66B9CA28-297C-48E6-87D9-7649829627F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85" y="-10574"/>
              <a:ext cx="12191999" cy="6857999"/>
            </a:xfrm>
            <a:prstGeom prst="rect">
              <a:avLst/>
            </a:prstGeom>
          </p:spPr>
        </p:pic>
        <p:sp>
          <p:nvSpPr>
            <p:cNvPr id="12" name="Rectangle 3">
              <a:extLst>
                <a:ext uri="{FF2B5EF4-FFF2-40B4-BE49-F238E27FC236}">
                  <a16:creationId xmlns:a16="http://schemas.microsoft.com/office/drawing/2014/main" id="{8F75F139-86D3-4C86-ABBB-AE0540BB243B}"/>
                </a:ext>
              </a:extLst>
            </p:cNvPr>
            <p:cNvSpPr/>
            <p:nvPr userDrawn="1"/>
          </p:nvSpPr>
          <p:spPr>
            <a:xfrm>
              <a:off x="-27655" y="5706842"/>
              <a:ext cx="12247311" cy="1161732"/>
            </a:xfrm>
            <a:custGeom>
              <a:avLst/>
              <a:gdLst>
                <a:gd name="connsiteX0" fmla="*/ 0 w 12206916"/>
                <a:gd name="connsiteY0" fmla="*/ 0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0 w 12206916"/>
                <a:gd name="connsiteY4" fmla="*/ 0 h 1119436"/>
                <a:gd name="connsiteX0" fmla="*/ 12085 w 12206916"/>
                <a:gd name="connsiteY0" fmla="*/ 809667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12085 w 12206916"/>
                <a:gd name="connsiteY4" fmla="*/ 809667 h 1119436"/>
                <a:gd name="connsiteX0" fmla="*/ 0 w 12210944"/>
                <a:gd name="connsiteY0" fmla="*/ 789526 h 1119436"/>
                <a:gd name="connsiteX1" fmla="*/ 12210944 w 12210944"/>
                <a:gd name="connsiteY1" fmla="*/ 0 h 1119436"/>
                <a:gd name="connsiteX2" fmla="*/ 12210944 w 12210944"/>
                <a:gd name="connsiteY2" fmla="*/ 1119436 h 1119436"/>
                <a:gd name="connsiteX3" fmla="*/ 4028 w 12210944"/>
                <a:gd name="connsiteY3" fmla="*/ 1119436 h 1119436"/>
                <a:gd name="connsiteX4" fmla="*/ 0 w 12210944"/>
                <a:gd name="connsiteY4" fmla="*/ 789526 h 111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944" h="1119436">
                  <a:moveTo>
                    <a:pt x="0" y="789526"/>
                  </a:moveTo>
                  <a:lnTo>
                    <a:pt x="12210944" y="0"/>
                  </a:lnTo>
                  <a:lnTo>
                    <a:pt x="12210944" y="1119436"/>
                  </a:lnTo>
                  <a:lnTo>
                    <a:pt x="4028" y="1119436"/>
                  </a:lnTo>
                  <a:cubicBezTo>
                    <a:pt x="2685" y="1009466"/>
                    <a:pt x="1343" y="899496"/>
                    <a:pt x="0" y="789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3" name="Straight Connector 12">
              <a:extLst>
                <a:ext uri="{FF2B5EF4-FFF2-40B4-BE49-F238E27FC236}">
                  <a16:creationId xmlns:a16="http://schemas.microsoft.com/office/drawing/2014/main" id="{F99C4AA2-BF1F-45AA-8EF5-BE1BF5602C9E}"/>
                </a:ext>
              </a:extLst>
            </p:cNvPr>
            <p:cNvCxnSpPr>
              <a:cxnSpLocks/>
              <a:endCxn id="12" idx="1"/>
            </p:cNvCxnSpPr>
            <p:nvPr userDrawn="1"/>
          </p:nvCxnSpPr>
          <p:spPr>
            <a:xfrm flipV="1">
              <a:off x="-27655" y="5706842"/>
              <a:ext cx="12247311" cy="791704"/>
            </a:xfrm>
            <a:prstGeom prst="line">
              <a:avLst/>
            </a:prstGeom>
            <a:ln w="69850"/>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A92CFF3-56BA-46B2-AD80-FF0066F72DE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442809" y="6264255"/>
              <a:ext cx="3384262" cy="266012"/>
            </a:xfrm>
            <a:prstGeom prst="rect">
              <a:avLst/>
            </a:prstGeom>
          </p:spPr>
        </p:pic>
      </p:grpSp>
      <p:sp>
        <p:nvSpPr>
          <p:cNvPr id="4" name="TextBox 3">
            <a:extLst>
              <a:ext uri="{FF2B5EF4-FFF2-40B4-BE49-F238E27FC236}">
                <a16:creationId xmlns:a16="http://schemas.microsoft.com/office/drawing/2014/main" id="{DCE563B1-97BD-4922-ADC9-1176083F4624}"/>
              </a:ext>
            </a:extLst>
          </p:cNvPr>
          <p:cNvSpPr txBox="1"/>
          <p:nvPr userDrawn="1"/>
        </p:nvSpPr>
        <p:spPr bwMode="auto">
          <a:xfrm>
            <a:off x="829658" y="968634"/>
            <a:ext cx="511601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rtlCol="0" anchor="b" anchorCtr="0" compatLnSpc="1">
            <a:prstTxWarp prst="textNoShape">
              <a:avLst/>
            </a:prstTxWarp>
            <a:spAutoFit/>
          </a:bodyPr>
          <a:lstStyle/>
          <a:p>
            <a:pPr algn="l"/>
            <a:r>
              <a:rPr lang="en-US" sz="4800" b="1" i="0" kern="1200" baseline="0" dirty="0">
                <a:solidFill>
                  <a:schemeClr val="bg1"/>
                </a:solidFill>
                <a:latin typeface="Arial" panose="020B0604020202020204" pitchFamily="34" charset="0"/>
                <a:ea typeface="Tahoma" panose="020B0604030504040204" pitchFamily="34" charset="0"/>
                <a:cs typeface="Arial" panose="020B0604020202020204" pitchFamily="34" charset="0"/>
              </a:rPr>
              <a:t>Thank You</a:t>
            </a:r>
          </a:p>
        </p:txBody>
      </p:sp>
      <p:sp>
        <p:nvSpPr>
          <p:cNvPr id="6" name="Content Placeholder 8">
            <a:extLst>
              <a:ext uri="{FF2B5EF4-FFF2-40B4-BE49-F238E27FC236}">
                <a16:creationId xmlns:a16="http://schemas.microsoft.com/office/drawing/2014/main" id="{48D79E76-74D2-4C44-87C5-9133042E01F0}"/>
              </a:ext>
            </a:extLst>
          </p:cNvPr>
          <p:cNvSpPr>
            <a:spLocks noGrp="1"/>
          </p:cNvSpPr>
          <p:nvPr>
            <p:ph sz="quarter" idx="11" hasCustomPrompt="1"/>
          </p:nvPr>
        </p:nvSpPr>
        <p:spPr>
          <a:xfrm>
            <a:off x="779986" y="3724275"/>
            <a:ext cx="3378357" cy="1492345"/>
          </a:xfrm>
          <a:prstGeom prst="rect">
            <a:avLst/>
          </a:prstGeom>
        </p:spPr>
        <p:txBody>
          <a:bodyPr/>
          <a:lstStyle>
            <a:lvl1pPr marL="1587" indent="0" algn="l">
              <a:buNone/>
              <a:defRPr sz="1200">
                <a:solidFill>
                  <a:schemeClr val="bg1"/>
                </a:solidFill>
                <a:latin typeface="Arial" panose="020B0604020202020204" pitchFamily="34" charset="0"/>
                <a:cs typeface="Arial" panose="020B0604020202020204" pitchFamily="34" charset="0"/>
              </a:defRPr>
            </a:lvl1pPr>
            <a:lvl2pPr marL="268287" indent="0">
              <a:buNone/>
              <a:defRPr sz="1200">
                <a:solidFill>
                  <a:schemeClr val="bg1"/>
                </a:solidFill>
                <a:latin typeface="+mn-lt"/>
              </a:defRPr>
            </a:lvl2pPr>
            <a:lvl3pPr marL="514350" indent="0">
              <a:buNone/>
              <a:defRPr sz="1200">
                <a:solidFill>
                  <a:schemeClr val="bg1"/>
                </a:solidFill>
                <a:latin typeface="+mn-lt"/>
              </a:defRPr>
            </a:lvl3pPr>
            <a:lvl4pPr marL="1828755" indent="0">
              <a:buNone/>
              <a:defRPr sz="1200">
                <a:solidFill>
                  <a:schemeClr val="bg1"/>
                </a:solidFill>
                <a:latin typeface="+mn-lt"/>
              </a:defRPr>
            </a:lvl4pPr>
            <a:lvl5pPr marL="2438339" indent="0">
              <a:buNone/>
              <a:defRPr sz="1200">
                <a:solidFill>
                  <a:schemeClr val="bg1"/>
                </a:solidFill>
                <a:latin typeface="+mn-lt"/>
              </a:defRPr>
            </a:lvl5pPr>
          </a:lstStyle>
          <a:p>
            <a:pPr lvl="0"/>
            <a:r>
              <a:rPr lang="en-US"/>
              <a:t>Click to edit contact details</a:t>
            </a:r>
          </a:p>
        </p:txBody>
      </p:sp>
      <p:sp>
        <p:nvSpPr>
          <p:cNvPr id="7" name="TextBox 6">
            <a:extLst>
              <a:ext uri="{FF2B5EF4-FFF2-40B4-BE49-F238E27FC236}">
                <a16:creationId xmlns:a16="http://schemas.microsoft.com/office/drawing/2014/main" id="{A781D8AD-63FB-4586-B65E-F43DACED722A}"/>
              </a:ext>
            </a:extLst>
          </p:cNvPr>
          <p:cNvSpPr txBox="1"/>
          <p:nvPr userDrawn="1"/>
        </p:nvSpPr>
        <p:spPr bwMode="auto">
          <a:xfrm>
            <a:off x="841217" y="5556710"/>
            <a:ext cx="337835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rtlCol="0" anchor="b"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chemeClr val="bg1"/>
                </a:solidFill>
                <a:latin typeface="Arial" panose="020B0604020202020204" pitchFamily="34" charset="0"/>
                <a:cs typeface="Arial" panose="020B0604020202020204" pitchFamily="34" charset="0"/>
              </a:rPr>
              <a:t>rpdfin.com</a:t>
            </a:r>
          </a:p>
        </p:txBody>
      </p:sp>
    </p:spTree>
    <p:extLst>
      <p:ext uri="{BB962C8B-B14F-4D97-AF65-F5344CB8AC3E}">
        <p14:creationId xmlns:p14="http://schemas.microsoft.com/office/powerpoint/2010/main" val="4005778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ption #7">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892C917-8786-4439-86C9-48A790EF3645}"/>
              </a:ext>
            </a:extLst>
          </p:cNvPr>
          <p:cNvSpPr>
            <a:spLocks noGrp="1"/>
          </p:cNvSpPr>
          <p:nvPr userDrawn="1">
            <p:ph type="ctrTitle" hasCustomPrompt="1"/>
          </p:nvPr>
        </p:nvSpPr>
        <p:spPr>
          <a:xfrm>
            <a:off x="504461" y="674252"/>
            <a:ext cx="6335954" cy="2006784"/>
          </a:xfrm>
          <a:prstGeom prst="rect">
            <a:avLst/>
          </a:prstGeom>
          <a:ln>
            <a:noFill/>
          </a:ln>
        </p:spPr>
        <p:txBody>
          <a:bodyPr anchor="b"/>
          <a:lstStyle>
            <a:lvl1pPr marL="0" indent="0">
              <a:lnSpc>
                <a:spcPct val="100000"/>
              </a:lnSpc>
              <a:defRPr sz="4400" baseline="0">
                <a:solidFill>
                  <a:schemeClr val="bg1"/>
                </a:solidFill>
              </a:defRPr>
            </a:lvl1pPr>
          </a:lstStyle>
          <a:p>
            <a:r>
              <a:rPr lang="en-US" dirty="0"/>
              <a:t>44pt headline three lines max sentence case </a:t>
            </a:r>
          </a:p>
        </p:txBody>
      </p:sp>
      <p:sp>
        <p:nvSpPr>
          <p:cNvPr id="7" name="Text Placeholder 25">
            <a:extLst>
              <a:ext uri="{FF2B5EF4-FFF2-40B4-BE49-F238E27FC236}">
                <a16:creationId xmlns:a16="http://schemas.microsoft.com/office/drawing/2014/main" id="{7600165A-F42F-4D95-9825-6D89155AC4C9}"/>
              </a:ext>
            </a:extLst>
          </p:cNvPr>
          <p:cNvSpPr>
            <a:spLocks noGrp="1"/>
          </p:cNvSpPr>
          <p:nvPr userDrawn="1">
            <p:ph type="body" sz="quarter" idx="10" hasCustomPrompt="1"/>
          </p:nvPr>
        </p:nvSpPr>
        <p:spPr>
          <a:xfrm>
            <a:off x="504461" y="3833477"/>
            <a:ext cx="2590800" cy="355609"/>
          </a:xfrm>
          <a:prstGeom prst="rect">
            <a:avLst/>
          </a:prstGeom>
        </p:spPr>
        <p:txBody>
          <a:bodyPr lIns="0" tIns="0" rIns="0" bIns="0" anchor="t">
            <a:noAutofit/>
          </a:bodyPr>
          <a:lstStyle>
            <a:lvl1pPr marL="119063" indent="0">
              <a:lnSpc>
                <a:spcPct val="100000"/>
              </a:lnSpc>
              <a:buNone/>
              <a:defRPr sz="1800">
                <a:solidFill>
                  <a:schemeClr val="bg1"/>
                </a:solidFill>
                <a:latin typeface="Arial Nova Light" panose="020B0304020202020204" pitchFamily="34" charset="0"/>
                <a:cs typeface="Arial" panose="020B0604020202020204" pitchFamily="34" charset="0"/>
              </a:defRPr>
            </a:lvl1pPr>
          </a:lstStyle>
          <a:p>
            <a:pPr lvl="0"/>
            <a:r>
              <a:rPr lang="en-US" dirty="0"/>
              <a:t>Month X, XXXX</a:t>
            </a:r>
          </a:p>
        </p:txBody>
      </p:sp>
      <p:sp>
        <p:nvSpPr>
          <p:cNvPr id="8" name="Text Placeholder 28">
            <a:extLst>
              <a:ext uri="{FF2B5EF4-FFF2-40B4-BE49-F238E27FC236}">
                <a16:creationId xmlns:a16="http://schemas.microsoft.com/office/drawing/2014/main" id="{7D842A3E-1DC0-40A3-84DB-BFE03A2B2C81}"/>
              </a:ext>
            </a:extLst>
          </p:cNvPr>
          <p:cNvSpPr>
            <a:spLocks noGrp="1"/>
          </p:cNvSpPr>
          <p:nvPr userDrawn="1">
            <p:ph type="body" sz="quarter" idx="11" hasCustomPrompt="1"/>
          </p:nvPr>
        </p:nvSpPr>
        <p:spPr>
          <a:xfrm>
            <a:off x="504460" y="2838453"/>
            <a:ext cx="6335953" cy="732061"/>
          </a:xfrm>
          <a:prstGeom prst="rect">
            <a:avLst/>
          </a:prstGeom>
        </p:spPr>
        <p:txBody>
          <a:bodyPr wrap="square" lIns="0" tIns="0" rIns="0" bIns="0" anchor="t">
            <a:noAutofit/>
          </a:bodyPr>
          <a:lstStyle>
            <a:lvl1pPr marL="119063" indent="0">
              <a:lnSpc>
                <a:spcPct val="100000"/>
              </a:lnSpc>
              <a:spcBef>
                <a:spcPts val="0"/>
              </a:spcBef>
              <a:buNone/>
              <a:defRPr sz="2400" baseline="0">
                <a:solidFill>
                  <a:schemeClr val="bg1"/>
                </a:solidFill>
              </a:defRPr>
            </a:lvl1pPr>
          </a:lstStyle>
          <a:p>
            <a:pPr lvl="0"/>
            <a:r>
              <a:rPr lang="en-US" dirty="0"/>
              <a:t>24pt subhead two lines max </a:t>
            </a:r>
            <a:br>
              <a:rPr lang="en-US" dirty="0"/>
            </a:br>
            <a:r>
              <a:rPr lang="en-US" dirty="0"/>
              <a:t>sentences case</a:t>
            </a:r>
          </a:p>
        </p:txBody>
      </p:sp>
      <p:pic>
        <p:nvPicPr>
          <p:cNvPr id="4" name="Graphic 3">
            <a:extLst>
              <a:ext uri="{FF2B5EF4-FFF2-40B4-BE49-F238E27FC236}">
                <a16:creationId xmlns:a16="http://schemas.microsoft.com/office/drawing/2014/main" id="{455B5F34-EBD5-491C-8EBF-BBC6822E7E2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89681" y="1045029"/>
            <a:ext cx="4747039" cy="3838031"/>
          </a:xfrm>
          <a:prstGeom prst="rect">
            <a:avLst/>
          </a:prstGeom>
        </p:spPr>
      </p:pic>
      <p:grpSp>
        <p:nvGrpSpPr>
          <p:cNvPr id="10" name="Group 9">
            <a:extLst>
              <a:ext uri="{FF2B5EF4-FFF2-40B4-BE49-F238E27FC236}">
                <a16:creationId xmlns:a16="http://schemas.microsoft.com/office/drawing/2014/main" id="{3162EAC1-7164-41E3-B488-F279E4BB937F}"/>
              </a:ext>
            </a:extLst>
          </p:cNvPr>
          <p:cNvGrpSpPr/>
          <p:nvPr userDrawn="1"/>
        </p:nvGrpSpPr>
        <p:grpSpPr>
          <a:xfrm>
            <a:off x="-17277" y="0"/>
            <a:ext cx="12254930" cy="6900296"/>
            <a:chOff x="-17277" y="0"/>
            <a:chExt cx="12254930" cy="6900296"/>
          </a:xfrm>
        </p:grpSpPr>
        <p:pic>
          <p:nvPicPr>
            <p:cNvPr id="11" name="Picture 10" descr="Background pattern&#10;&#10;Description automatically generated with medium confidence">
              <a:extLst>
                <a:ext uri="{FF2B5EF4-FFF2-40B4-BE49-F238E27FC236}">
                  <a16:creationId xmlns:a16="http://schemas.microsoft.com/office/drawing/2014/main" id="{DCF82673-DC7B-4FB5-ABE9-BE3B3C2FF85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3">
              <a:extLst>
                <a:ext uri="{FF2B5EF4-FFF2-40B4-BE49-F238E27FC236}">
                  <a16:creationId xmlns:a16="http://schemas.microsoft.com/office/drawing/2014/main" id="{BEC5B4A1-5CC2-4FEC-9352-2329F8F8FDF4}"/>
                </a:ext>
              </a:extLst>
            </p:cNvPr>
            <p:cNvSpPr/>
            <p:nvPr userDrawn="1"/>
          </p:nvSpPr>
          <p:spPr>
            <a:xfrm>
              <a:off x="-17277" y="5738564"/>
              <a:ext cx="12254930" cy="1161732"/>
            </a:xfrm>
            <a:custGeom>
              <a:avLst/>
              <a:gdLst>
                <a:gd name="connsiteX0" fmla="*/ 0 w 12206916"/>
                <a:gd name="connsiteY0" fmla="*/ 0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0 w 12206916"/>
                <a:gd name="connsiteY4" fmla="*/ 0 h 1119436"/>
                <a:gd name="connsiteX0" fmla="*/ 12085 w 12206916"/>
                <a:gd name="connsiteY0" fmla="*/ 809667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12085 w 12206916"/>
                <a:gd name="connsiteY4" fmla="*/ 809667 h 1119436"/>
                <a:gd name="connsiteX0" fmla="*/ 0 w 12210944"/>
                <a:gd name="connsiteY0" fmla="*/ 789526 h 1119436"/>
                <a:gd name="connsiteX1" fmla="*/ 12210944 w 12210944"/>
                <a:gd name="connsiteY1" fmla="*/ 0 h 1119436"/>
                <a:gd name="connsiteX2" fmla="*/ 12210944 w 12210944"/>
                <a:gd name="connsiteY2" fmla="*/ 1119436 h 1119436"/>
                <a:gd name="connsiteX3" fmla="*/ 4028 w 12210944"/>
                <a:gd name="connsiteY3" fmla="*/ 1119436 h 1119436"/>
                <a:gd name="connsiteX4" fmla="*/ 0 w 12210944"/>
                <a:gd name="connsiteY4" fmla="*/ 789526 h 111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944" h="1119436">
                  <a:moveTo>
                    <a:pt x="0" y="789526"/>
                  </a:moveTo>
                  <a:lnTo>
                    <a:pt x="12210944" y="0"/>
                  </a:lnTo>
                  <a:lnTo>
                    <a:pt x="12210944" y="1119436"/>
                  </a:lnTo>
                  <a:lnTo>
                    <a:pt x="4028" y="1119436"/>
                  </a:lnTo>
                  <a:cubicBezTo>
                    <a:pt x="2685" y="1009466"/>
                    <a:pt x="1343" y="899496"/>
                    <a:pt x="0" y="789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pic>
          <p:nvPicPr>
            <p:cNvPr id="13" name="Picture 12">
              <a:extLst>
                <a:ext uri="{FF2B5EF4-FFF2-40B4-BE49-F238E27FC236}">
                  <a16:creationId xmlns:a16="http://schemas.microsoft.com/office/drawing/2014/main" id="{708AF310-5697-4BFE-960D-1B5150599CC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011112" y="6028662"/>
              <a:ext cx="1897243" cy="613479"/>
            </a:xfrm>
            <a:prstGeom prst="rect">
              <a:avLst/>
            </a:prstGeom>
          </p:spPr>
        </p:pic>
        <p:cxnSp>
          <p:nvCxnSpPr>
            <p:cNvPr id="14" name="Straight Connector 13">
              <a:extLst>
                <a:ext uri="{FF2B5EF4-FFF2-40B4-BE49-F238E27FC236}">
                  <a16:creationId xmlns:a16="http://schemas.microsoft.com/office/drawing/2014/main" id="{F0590CE7-D29B-4B6A-A8F0-A80C450D1496}"/>
                </a:ext>
              </a:extLst>
            </p:cNvPr>
            <p:cNvCxnSpPr>
              <a:cxnSpLocks/>
            </p:cNvCxnSpPr>
            <p:nvPr userDrawn="1"/>
          </p:nvCxnSpPr>
          <p:spPr>
            <a:xfrm flipV="1">
              <a:off x="-11583" y="5738564"/>
              <a:ext cx="12206916" cy="791703"/>
            </a:xfrm>
            <a:prstGeom prst="line">
              <a:avLst/>
            </a:prstGeom>
            <a:ln w="6985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36563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theme" Target="../theme/theme2.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theme" Target="../theme/theme3.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754052D8-D2F4-4211-ABF5-79D4F1ADEA37}"/>
              </a:ext>
            </a:extLst>
          </p:cNvPr>
          <p:cNvSpPr>
            <a:spLocks noGrp="1"/>
          </p:cNvSpPr>
          <p:nvPr>
            <p:ph type="title"/>
          </p:nvPr>
        </p:nvSpPr>
        <p:spPr>
          <a:xfrm>
            <a:off x="612251" y="365125"/>
            <a:ext cx="10972799" cy="536027"/>
          </a:xfrm>
          <a:prstGeom prst="rect">
            <a:avLst/>
          </a:prstGeom>
        </p:spPr>
        <p:txBody>
          <a:bodyPr vert="horz" lIns="91440" tIns="45720" rIns="91440" bIns="45720" rtlCol="0" anchor="ctr">
            <a:noAutofit/>
          </a:bodyPr>
          <a:lstStyle/>
          <a:p>
            <a:r>
              <a:rPr lang="en-US" dirty="0"/>
              <a:t>Click to edit Master title style</a:t>
            </a:r>
          </a:p>
        </p:txBody>
      </p:sp>
      <p:sp>
        <p:nvSpPr>
          <p:cNvPr id="7" name="Text Placeholder 2">
            <a:extLst>
              <a:ext uri="{FF2B5EF4-FFF2-40B4-BE49-F238E27FC236}">
                <a16:creationId xmlns:a16="http://schemas.microsoft.com/office/drawing/2014/main" id="{8FBA825F-D042-4EEA-875E-7D55925343A1}"/>
              </a:ext>
            </a:extLst>
          </p:cNvPr>
          <p:cNvSpPr>
            <a:spLocks noGrp="1"/>
          </p:cNvSpPr>
          <p:nvPr>
            <p:ph type="body" idx="1"/>
          </p:nvPr>
        </p:nvSpPr>
        <p:spPr>
          <a:xfrm>
            <a:off x="612249" y="1025719"/>
            <a:ext cx="10972801" cy="4691270"/>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endParaRPr lang="en-US" dirty="0"/>
          </a:p>
        </p:txBody>
      </p:sp>
    </p:spTree>
    <p:extLst>
      <p:ext uri="{BB962C8B-B14F-4D97-AF65-F5344CB8AC3E}">
        <p14:creationId xmlns:p14="http://schemas.microsoft.com/office/powerpoint/2010/main" val="562917291"/>
      </p:ext>
    </p:extLst>
  </p:cSld>
  <p:clrMap bg1="lt1" tx1="dk1" bg2="lt2" tx2="dk2" accent1="accent1" accent2="accent2" accent3="accent3" accent4="accent4" accent5="accent5" accent6="accent6" hlink="hlink" folHlink="folHlink"/>
  <p:sldLayoutIdLst>
    <p:sldLayoutId id="2147483664" r:id="rId1"/>
    <p:sldLayoutId id="2147483680" r:id="rId2"/>
    <p:sldLayoutId id="2147483676" r:id="rId3"/>
    <p:sldLayoutId id="2147483658" r:id="rId4"/>
    <p:sldLayoutId id="2147483667" r:id="rId5"/>
    <p:sldLayoutId id="2147483675" r:id="rId6"/>
    <p:sldLayoutId id="2147483670" r:id="rId7"/>
    <p:sldLayoutId id="2147483671" r:id="rId8"/>
    <p:sldLayoutId id="2147483672" r:id="rId9"/>
    <p:sldLayoutId id="2147483673" r:id="rId10"/>
    <p:sldLayoutId id="2147483674" r:id="rId11"/>
    <p:sldLayoutId id="2147483668" r:id="rId12"/>
    <p:sldLayoutId id="2147483656" r:id="rId13"/>
    <p:sldLayoutId id="2147483659" r:id="rId14"/>
    <p:sldLayoutId id="2147483669" r:id="rId15"/>
    <p:sldLayoutId id="2147483649" r:id="rId16"/>
    <p:sldLayoutId id="2147483710" r:id="rId17"/>
    <p:sldLayoutId id="2147483711" r:id="rId18"/>
    <p:sldLayoutId id="2147483712" r:id="rId19"/>
    <p:sldLayoutId id="2147483650" r:id="rId20"/>
    <p:sldLayoutId id="2147483660" r:id="rId21"/>
    <p:sldLayoutId id="2147483654" r:id="rId22"/>
    <p:sldLayoutId id="2147483655" r:id="rId23"/>
    <p:sldLayoutId id="2147483665" r:id="rId24"/>
    <p:sldLayoutId id="2147483652" r:id="rId25"/>
    <p:sldLayoutId id="2147483661" r:id="rId26"/>
    <p:sldLayoutId id="2147483662" r:id="rId27"/>
    <p:sldLayoutId id="2147483677" r:id="rId28"/>
    <p:sldLayoutId id="2147483663" r:id="rId29"/>
    <p:sldLayoutId id="2147483678" r:id="rId30"/>
    <p:sldLayoutId id="2147483679" r:id="rId31"/>
  </p:sldLayoutIdLst>
  <p:txStyles>
    <p:titleStyle>
      <a:lvl1pPr algn="l" defTabSz="914400" rtl="0" eaLnBrk="1" latinLnBrk="0" hangingPunct="1">
        <a:lnSpc>
          <a:spcPct val="90000"/>
        </a:lnSpc>
        <a:spcBef>
          <a:spcPct val="0"/>
        </a:spcBef>
        <a:buNone/>
        <a:defRPr sz="4000" b="1" kern="1200">
          <a:solidFill>
            <a:schemeClr val="tx1"/>
          </a:solidFill>
          <a:latin typeface="Arial Nova Light" panose="020B0304020202020204" pitchFamily="34" charset="0"/>
          <a:ea typeface="+mj-ea"/>
          <a:cs typeface="Arial" panose="020B0604020202020204" pitchFamily="34" charset="0"/>
        </a:defRPr>
      </a:lvl1pPr>
    </p:titleStyle>
    <p:bodyStyle>
      <a:lvl1pPr marL="171450" indent="-17145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Nova Light" panose="020B0304020202020204" pitchFamily="34" charset="0"/>
          <a:ea typeface="+mn-ea"/>
          <a:cs typeface="Arial" panose="020B0604020202020204" pitchFamily="34" charset="0"/>
        </a:defRPr>
      </a:lvl1pPr>
      <a:lvl2pPr marL="401638"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Arial" panose="020B0604020202020204" pitchFamily="34" charset="0"/>
        </a:defRPr>
      </a:lvl2pPr>
      <a:lvl3pPr marL="573088" indent="-115888"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Nova Light" panose="020B0304020202020204" pitchFamily="34" charset="0"/>
          <a:ea typeface="+mn-ea"/>
          <a:cs typeface="Arial" panose="020B0604020202020204" pitchFamily="34" charset="0"/>
        </a:defRPr>
      </a:lvl3pPr>
      <a:lvl4pPr marL="742950" indent="-1143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Arial Nova Light" panose="020B03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754052D8-D2F4-4211-ABF5-79D4F1ADEA37}"/>
              </a:ext>
            </a:extLst>
          </p:cNvPr>
          <p:cNvSpPr>
            <a:spLocks noGrp="1"/>
          </p:cNvSpPr>
          <p:nvPr>
            <p:ph type="title"/>
          </p:nvPr>
        </p:nvSpPr>
        <p:spPr>
          <a:xfrm>
            <a:off x="612251" y="365125"/>
            <a:ext cx="10972799" cy="536027"/>
          </a:xfrm>
          <a:prstGeom prst="rect">
            <a:avLst/>
          </a:prstGeom>
        </p:spPr>
        <p:txBody>
          <a:bodyPr vert="horz" lIns="91440" tIns="45720" rIns="91440" bIns="45720" rtlCol="0" anchor="ctr">
            <a:noAutofit/>
          </a:bodyPr>
          <a:lstStyle/>
          <a:p>
            <a:r>
              <a:rPr lang="en-US" dirty="0"/>
              <a:t>Click to edit Master title style</a:t>
            </a:r>
          </a:p>
        </p:txBody>
      </p:sp>
      <p:sp>
        <p:nvSpPr>
          <p:cNvPr id="7" name="Text Placeholder 2">
            <a:extLst>
              <a:ext uri="{FF2B5EF4-FFF2-40B4-BE49-F238E27FC236}">
                <a16:creationId xmlns:a16="http://schemas.microsoft.com/office/drawing/2014/main" id="{8FBA825F-D042-4EEA-875E-7D55925343A1}"/>
              </a:ext>
            </a:extLst>
          </p:cNvPr>
          <p:cNvSpPr>
            <a:spLocks noGrp="1"/>
          </p:cNvSpPr>
          <p:nvPr>
            <p:ph type="body" idx="1"/>
          </p:nvPr>
        </p:nvSpPr>
        <p:spPr>
          <a:xfrm>
            <a:off x="612249" y="1025719"/>
            <a:ext cx="10972801" cy="4691270"/>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endParaRPr lang="en-US" dirty="0"/>
          </a:p>
        </p:txBody>
      </p:sp>
    </p:spTree>
    <p:extLst>
      <p:ext uri="{BB962C8B-B14F-4D97-AF65-F5344CB8AC3E}">
        <p14:creationId xmlns:p14="http://schemas.microsoft.com/office/powerpoint/2010/main" val="90360459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Lst>
  <p:txStyles>
    <p:title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401638"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573088" indent="-115888"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742950" indent="-1143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754052D8-D2F4-4211-ABF5-79D4F1ADEA37}"/>
              </a:ext>
            </a:extLst>
          </p:cNvPr>
          <p:cNvSpPr>
            <a:spLocks noGrp="1"/>
          </p:cNvSpPr>
          <p:nvPr>
            <p:ph type="title"/>
          </p:nvPr>
        </p:nvSpPr>
        <p:spPr>
          <a:xfrm>
            <a:off x="612251" y="365125"/>
            <a:ext cx="10972799" cy="536027"/>
          </a:xfrm>
          <a:prstGeom prst="rect">
            <a:avLst/>
          </a:prstGeom>
        </p:spPr>
        <p:txBody>
          <a:bodyPr vert="horz" lIns="91440" tIns="45720" rIns="91440" bIns="45720" rtlCol="0" anchor="ctr">
            <a:noAutofit/>
          </a:bodyPr>
          <a:lstStyle/>
          <a:p>
            <a:r>
              <a:rPr lang="en-US" dirty="0"/>
              <a:t>Click to edit Master title style</a:t>
            </a:r>
          </a:p>
        </p:txBody>
      </p:sp>
      <p:sp>
        <p:nvSpPr>
          <p:cNvPr id="7" name="Text Placeholder 2">
            <a:extLst>
              <a:ext uri="{FF2B5EF4-FFF2-40B4-BE49-F238E27FC236}">
                <a16:creationId xmlns:a16="http://schemas.microsoft.com/office/drawing/2014/main" id="{8FBA825F-D042-4EEA-875E-7D55925343A1}"/>
              </a:ext>
            </a:extLst>
          </p:cNvPr>
          <p:cNvSpPr>
            <a:spLocks noGrp="1"/>
          </p:cNvSpPr>
          <p:nvPr>
            <p:ph type="body" idx="1"/>
          </p:nvPr>
        </p:nvSpPr>
        <p:spPr>
          <a:xfrm>
            <a:off x="612249" y="1025719"/>
            <a:ext cx="10972801" cy="4691270"/>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endParaRPr lang="en-US" dirty="0"/>
          </a:p>
        </p:txBody>
      </p:sp>
    </p:spTree>
    <p:extLst>
      <p:ext uri="{BB962C8B-B14F-4D97-AF65-F5344CB8AC3E}">
        <p14:creationId xmlns:p14="http://schemas.microsoft.com/office/powerpoint/2010/main" val="90162013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5" r:id="rId23"/>
    <p:sldLayoutId id="2147483766" r:id="rId24"/>
    <p:sldLayoutId id="2147483767" r:id="rId25"/>
    <p:sldLayoutId id="2147483768" r:id="rId26"/>
    <p:sldLayoutId id="2147483769" r:id="rId27"/>
  </p:sldLayoutIdLst>
  <p:txStyles>
    <p:title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401638"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573088" indent="-115888"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742950" indent="-1143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31.xml"/><Relationship Id="rId5" Type="http://schemas.openxmlformats.org/officeDocument/2006/relationships/chart" Target="../charts/char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81.png"/><Relationship Id="rId18" Type="http://schemas.openxmlformats.org/officeDocument/2006/relationships/image" Target="../media/image86.svg"/><Relationship Id="rId3" Type="http://schemas.openxmlformats.org/officeDocument/2006/relationships/image" Target="../media/image71.png"/><Relationship Id="rId21" Type="http://schemas.openxmlformats.org/officeDocument/2006/relationships/image" Target="../media/image89.png"/><Relationship Id="rId7" Type="http://schemas.openxmlformats.org/officeDocument/2006/relationships/image" Target="../media/image75.png"/><Relationship Id="rId12" Type="http://schemas.openxmlformats.org/officeDocument/2006/relationships/image" Target="../media/image80.svg"/><Relationship Id="rId17" Type="http://schemas.openxmlformats.org/officeDocument/2006/relationships/image" Target="../media/image85.png"/><Relationship Id="rId2" Type="http://schemas.openxmlformats.org/officeDocument/2006/relationships/notesSlide" Target="../notesSlides/notesSlide8.xml"/><Relationship Id="rId16" Type="http://schemas.openxmlformats.org/officeDocument/2006/relationships/image" Target="../media/image84.svg"/><Relationship Id="rId20" Type="http://schemas.openxmlformats.org/officeDocument/2006/relationships/image" Target="../media/image88.svg"/><Relationship Id="rId1" Type="http://schemas.openxmlformats.org/officeDocument/2006/relationships/slideLayout" Target="../slideLayouts/slideLayout23.xml"/><Relationship Id="rId6" Type="http://schemas.openxmlformats.org/officeDocument/2006/relationships/image" Target="../media/image74.svg"/><Relationship Id="rId11" Type="http://schemas.openxmlformats.org/officeDocument/2006/relationships/image" Target="../media/image79.png"/><Relationship Id="rId24" Type="http://schemas.openxmlformats.org/officeDocument/2006/relationships/image" Target="../media/image92.svg"/><Relationship Id="rId5" Type="http://schemas.openxmlformats.org/officeDocument/2006/relationships/image" Target="../media/image73.png"/><Relationship Id="rId15" Type="http://schemas.openxmlformats.org/officeDocument/2006/relationships/image" Target="../media/image83.png"/><Relationship Id="rId23" Type="http://schemas.openxmlformats.org/officeDocument/2006/relationships/image" Target="../media/image91.png"/><Relationship Id="rId10" Type="http://schemas.openxmlformats.org/officeDocument/2006/relationships/image" Target="../media/image78.svg"/><Relationship Id="rId19" Type="http://schemas.openxmlformats.org/officeDocument/2006/relationships/image" Target="../media/image87.png"/><Relationship Id="rId4" Type="http://schemas.openxmlformats.org/officeDocument/2006/relationships/image" Target="../media/image72.svg"/><Relationship Id="rId9" Type="http://schemas.openxmlformats.org/officeDocument/2006/relationships/image" Target="../media/image77.png"/><Relationship Id="rId14" Type="http://schemas.openxmlformats.org/officeDocument/2006/relationships/image" Target="../media/image82.svg"/><Relationship Id="rId22" Type="http://schemas.openxmlformats.org/officeDocument/2006/relationships/image" Target="../media/image90.sv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3.png"/></Relationships>
</file>

<file path=ppt/slides/_rels/slide1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svg"/><Relationship Id="rId3" Type="http://schemas.openxmlformats.org/officeDocument/2006/relationships/image" Target="../media/image30.png"/><Relationship Id="rId7" Type="http://schemas.openxmlformats.org/officeDocument/2006/relationships/image" Target="../media/image52.svg"/><Relationship Id="rId12" Type="http://schemas.openxmlformats.org/officeDocument/2006/relationships/image" Target="../media/image57.png"/><Relationship Id="rId2" Type="http://schemas.openxmlformats.org/officeDocument/2006/relationships/image" Target="../media/image48.jpg"/><Relationship Id="rId1" Type="http://schemas.openxmlformats.org/officeDocument/2006/relationships/slideLayout" Target="../slideLayouts/slideLayout31.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s>
</file>

<file path=ppt/slides/_rels/slide4.xml.rels><?xml version="1.0" encoding="UTF-8" standalone="yes"?>
<Relationships xmlns="http://schemas.openxmlformats.org/package/2006/relationships"><Relationship Id="rId3" Type="http://schemas.openxmlformats.org/officeDocument/2006/relationships/image" Target="../media/image60.svg"/><Relationship Id="rId7" Type="http://schemas.openxmlformats.org/officeDocument/2006/relationships/image" Target="../media/image64.svg"/><Relationship Id="rId2" Type="http://schemas.openxmlformats.org/officeDocument/2006/relationships/image" Target="../media/image59.png"/><Relationship Id="rId1" Type="http://schemas.openxmlformats.org/officeDocument/2006/relationships/slideLayout" Target="../slideLayouts/slideLayout23.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5.png"/><Relationship Id="rId3" Type="http://schemas.openxmlformats.org/officeDocument/2006/relationships/image" Target="../media/image48.jpg"/><Relationship Id="rId7" Type="http://schemas.openxmlformats.org/officeDocument/2006/relationships/image" Target="../media/image51.png"/><Relationship Id="rId12" Type="http://schemas.openxmlformats.org/officeDocument/2006/relationships/image" Target="../media/image54.svg"/><Relationship Id="rId2" Type="http://schemas.openxmlformats.org/officeDocument/2006/relationships/notesSlide" Target="../notesSlides/notesSlide2.xml"/><Relationship Id="rId16" Type="http://schemas.openxmlformats.org/officeDocument/2006/relationships/image" Target="../media/image58.svg"/><Relationship Id="rId1" Type="http://schemas.openxmlformats.org/officeDocument/2006/relationships/slideLayout" Target="../slideLayouts/slideLayout23.xml"/><Relationship Id="rId6" Type="http://schemas.openxmlformats.org/officeDocument/2006/relationships/image" Target="../media/image50.svg"/><Relationship Id="rId11" Type="http://schemas.openxmlformats.org/officeDocument/2006/relationships/image" Target="../media/image53.png"/><Relationship Id="rId5" Type="http://schemas.openxmlformats.org/officeDocument/2006/relationships/image" Target="../media/image49.png"/><Relationship Id="rId15" Type="http://schemas.openxmlformats.org/officeDocument/2006/relationships/image" Target="../media/image57.png"/><Relationship Id="rId10" Type="http://schemas.openxmlformats.org/officeDocument/2006/relationships/image" Target="../media/image66.svg"/><Relationship Id="rId4" Type="http://schemas.openxmlformats.org/officeDocument/2006/relationships/image" Target="../media/image30.png"/><Relationship Id="rId9" Type="http://schemas.openxmlformats.org/officeDocument/2006/relationships/image" Target="../media/image65.png"/><Relationship Id="rId14" Type="http://schemas.openxmlformats.org/officeDocument/2006/relationships/image" Target="../media/image56.svg"/></Relationships>
</file>

<file path=ppt/slides/_rels/slide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xml"/><Relationship Id="rId1" Type="http://schemas.openxmlformats.org/officeDocument/2006/relationships/slideLayout" Target="../slideLayouts/slideLayout31.xml"/><Relationship Id="rId5" Type="http://schemas.openxmlformats.org/officeDocument/2006/relationships/image" Target="../media/image69.svg"/><Relationship Id="rId4" Type="http://schemas.openxmlformats.org/officeDocument/2006/relationships/image" Target="../media/image6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1A902-641D-41DF-A9E4-D1673C1322BF}"/>
              </a:ext>
            </a:extLst>
          </p:cNvPr>
          <p:cNvSpPr>
            <a:spLocks noGrp="1"/>
          </p:cNvSpPr>
          <p:nvPr>
            <p:ph type="ctrTitle"/>
          </p:nvPr>
        </p:nvSpPr>
        <p:spPr/>
        <p:txBody>
          <a:bodyPr/>
          <a:lstStyle/>
          <a:p>
            <a:r>
              <a:rPr lang="en-US" dirty="0">
                <a:latin typeface="Arial Nova" panose="020B0504020202020204" pitchFamily="34" charset="0"/>
              </a:rPr>
              <a:t>Payment disbursement solution </a:t>
            </a:r>
            <a:r>
              <a:rPr lang="en-US" dirty="0">
                <a:solidFill>
                  <a:schemeClr val="accent1"/>
                </a:solidFill>
                <a:latin typeface="Arial Nova" panose="020B0504020202020204" pitchFamily="34" charset="0"/>
              </a:rPr>
              <a:t>for courts and justice systems </a:t>
            </a:r>
          </a:p>
        </p:txBody>
      </p:sp>
    </p:spTree>
    <p:extLst>
      <p:ext uri="{BB962C8B-B14F-4D97-AF65-F5344CB8AC3E}">
        <p14:creationId xmlns:p14="http://schemas.microsoft.com/office/powerpoint/2010/main" val="22724185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2CDC026F-504D-4B47-AAAB-A6D23A0F41A0}"/>
              </a:ext>
            </a:extLst>
          </p:cNvPr>
          <p:cNvGrpSpPr/>
          <p:nvPr/>
        </p:nvGrpSpPr>
        <p:grpSpPr>
          <a:xfrm>
            <a:off x="0" y="-11498"/>
            <a:ext cx="12214205" cy="6878017"/>
            <a:chOff x="0" y="-11498"/>
            <a:chExt cx="12214205" cy="6878017"/>
          </a:xfrm>
        </p:grpSpPr>
        <p:pic>
          <p:nvPicPr>
            <p:cNvPr id="4" name="Picture 3" descr="Background pattern&#10;&#10;Description automatically generated with medium confidence">
              <a:extLst>
                <a:ext uri="{FF2B5EF4-FFF2-40B4-BE49-F238E27FC236}">
                  <a16:creationId xmlns:a16="http://schemas.microsoft.com/office/drawing/2014/main" id="{4883B97E-2DC2-42C3-BE36-D49DF40434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arallelogram 10">
              <a:extLst>
                <a:ext uri="{FF2B5EF4-FFF2-40B4-BE49-F238E27FC236}">
                  <a16:creationId xmlns:a16="http://schemas.microsoft.com/office/drawing/2014/main" id="{668A08A7-6026-4E4F-8BB6-975776A934A2}"/>
                </a:ext>
              </a:extLst>
            </p:cNvPr>
            <p:cNvSpPr/>
            <p:nvPr/>
          </p:nvSpPr>
          <p:spPr>
            <a:xfrm>
              <a:off x="1514622" y="-5679"/>
              <a:ext cx="10155485" cy="6872198"/>
            </a:xfrm>
            <a:custGeom>
              <a:avLst/>
              <a:gdLst>
                <a:gd name="connsiteX0" fmla="*/ 0 w 1953749"/>
                <a:gd name="connsiteY0" fmla="*/ 6858001 h 6858001"/>
                <a:gd name="connsiteX1" fmla="*/ 1584569 w 1953749"/>
                <a:gd name="connsiteY1" fmla="*/ 0 h 6858001"/>
                <a:gd name="connsiteX2" fmla="*/ 1953749 w 1953749"/>
                <a:gd name="connsiteY2" fmla="*/ 0 h 6858001"/>
                <a:gd name="connsiteX3" fmla="*/ 369180 w 1953749"/>
                <a:gd name="connsiteY3" fmla="*/ 6858001 h 6858001"/>
                <a:gd name="connsiteX4" fmla="*/ 0 w 1953749"/>
                <a:gd name="connsiteY4" fmla="*/ 6858001 h 6858001"/>
                <a:gd name="connsiteX0" fmla="*/ 0 w 1953749"/>
                <a:gd name="connsiteY0" fmla="*/ 6869360 h 6869360"/>
                <a:gd name="connsiteX1" fmla="*/ 1459620 w 1953749"/>
                <a:gd name="connsiteY1" fmla="*/ 0 h 6869360"/>
                <a:gd name="connsiteX2" fmla="*/ 1953749 w 1953749"/>
                <a:gd name="connsiteY2" fmla="*/ 11359 h 6869360"/>
                <a:gd name="connsiteX3" fmla="*/ 369180 w 1953749"/>
                <a:gd name="connsiteY3" fmla="*/ 6869360 h 6869360"/>
                <a:gd name="connsiteX4" fmla="*/ 0 w 1953749"/>
                <a:gd name="connsiteY4" fmla="*/ 6869360 h 6869360"/>
                <a:gd name="connsiteX0" fmla="*/ 0 w 2055980"/>
                <a:gd name="connsiteY0" fmla="*/ 6880719 h 6880719"/>
                <a:gd name="connsiteX1" fmla="*/ 1561851 w 2055980"/>
                <a:gd name="connsiteY1" fmla="*/ 0 h 6880719"/>
                <a:gd name="connsiteX2" fmla="*/ 2055980 w 2055980"/>
                <a:gd name="connsiteY2" fmla="*/ 11359 h 6880719"/>
                <a:gd name="connsiteX3" fmla="*/ 471411 w 2055980"/>
                <a:gd name="connsiteY3" fmla="*/ 6869360 h 6880719"/>
                <a:gd name="connsiteX4" fmla="*/ 0 w 2055980"/>
                <a:gd name="connsiteY4" fmla="*/ 6880719 h 6880719"/>
                <a:gd name="connsiteX0" fmla="*/ 0 w 2055980"/>
                <a:gd name="connsiteY0" fmla="*/ 6869360 h 6869360"/>
                <a:gd name="connsiteX1" fmla="*/ 952211 w 2055980"/>
                <a:gd name="connsiteY1" fmla="*/ 0 h 6869360"/>
                <a:gd name="connsiteX2" fmla="*/ 2055980 w 2055980"/>
                <a:gd name="connsiteY2" fmla="*/ 0 h 6869360"/>
                <a:gd name="connsiteX3" fmla="*/ 471411 w 2055980"/>
                <a:gd name="connsiteY3" fmla="*/ 6858001 h 6869360"/>
                <a:gd name="connsiteX4" fmla="*/ 0 w 2055980"/>
                <a:gd name="connsiteY4" fmla="*/ 6869360 h 6869360"/>
                <a:gd name="connsiteX0" fmla="*/ 0 w 2062908"/>
                <a:gd name="connsiteY0" fmla="*/ 6863680 h 6863680"/>
                <a:gd name="connsiteX1" fmla="*/ 959139 w 2062908"/>
                <a:gd name="connsiteY1" fmla="*/ 0 h 6863680"/>
                <a:gd name="connsiteX2" fmla="*/ 2062908 w 2062908"/>
                <a:gd name="connsiteY2" fmla="*/ 0 h 6863680"/>
                <a:gd name="connsiteX3" fmla="*/ 478339 w 2062908"/>
                <a:gd name="connsiteY3" fmla="*/ 6858001 h 6863680"/>
                <a:gd name="connsiteX4" fmla="*/ 0 w 2062908"/>
                <a:gd name="connsiteY4" fmla="*/ 6863680 h 6863680"/>
                <a:gd name="connsiteX0" fmla="*/ 0 w 5166534"/>
                <a:gd name="connsiteY0" fmla="*/ 6863680 h 6863680"/>
                <a:gd name="connsiteX1" fmla="*/ 959139 w 5166534"/>
                <a:gd name="connsiteY1" fmla="*/ 0 h 6863680"/>
                <a:gd name="connsiteX2" fmla="*/ 5166534 w 5166534"/>
                <a:gd name="connsiteY2" fmla="*/ 0 h 6863680"/>
                <a:gd name="connsiteX3" fmla="*/ 478339 w 5166534"/>
                <a:gd name="connsiteY3" fmla="*/ 6858001 h 6863680"/>
                <a:gd name="connsiteX4" fmla="*/ 0 w 5166534"/>
                <a:gd name="connsiteY4" fmla="*/ 6863680 h 6863680"/>
                <a:gd name="connsiteX0" fmla="*/ 0 w 5168417"/>
                <a:gd name="connsiteY0" fmla="*/ 6863680 h 6875053"/>
                <a:gd name="connsiteX1" fmla="*/ 959139 w 5168417"/>
                <a:gd name="connsiteY1" fmla="*/ 0 h 6875053"/>
                <a:gd name="connsiteX2" fmla="*/ 5166534 w 5168417"/>
                <a:gd name="connsiteY2" fmla="*/ 0 h 6875053"/>
                <a:gd name="connsiteX3" fmla="*/ 5168417 w 5168417"/>
                <a:gd name="connsiteY3" fmla="*/ 6875053 h 6875053"/>
                <a:gd name="connsiteX4" fmla="*/ 0 w 5168417"/>
                <a:gd name="connsiteY4" fmla="*/ 6863680 h 6875053"/>
                <a:gd name="connsiteX0" fmla="*/ 0 w 5168417"/>
                <a:gd name="connsiteY0" fmla="*/ 6863680 h 6875053"/>
                <a:gd name="connsiteX1" fmla="*/ 959139 w 5168417"/>
                <a:gd name="connsiteY1" fmla="*/ 0 h 6875053"/>
                <a:gd name="connsiteX2" fmla="*/ 5166534 w 5168417"/>
                <a:gd name="connsiteY2" fmla="*/ 0 h 6875053"/>
                <a:gd name="connsiteX3" fmla="*/ 5168417 w 5168417"/>
                <a:gd name="connsiteY3" fmla="*/ 6875053 h 6875053"/>
                <a:gd name="connsiteX4" fmla="*/ 5031450 w 5168417"/>
                <a:gd name="connsiteY4" fmla="*/ 6872206 h 6875053"/>
                <a:gd name="connsiteX5" fmla="*/ 0 w 5168417"/>
                <a:gd name="connsiteY5" fmla="*/ 6863680 h 6875053"/>
                <a:gd name="connsiteX0" fmla="*/ 0 w 6171056"/>
                <a:gd name="connsiteY0" fmla="*/ 6869365 h 6880738"/>
                <a:gd name="connsiteX1" fmla="*/ 959139 w 6171056"/>
                <a:gd name="connsiteY1" fmla="*/ 5685 h 6880738"/>
                <a:gd name="connsiteX2" fmla="*/ 6171056 w 6171056"/>
                <a:gd name="connsiteY2" fmla="*/ 0 h 6880738"/>
                <a:gd name="connsiteX3" fmla="*/ 5168417 w 6171056"/>
                <a:gd name="connsiteY3" fmla="*/ 6880738 h 6880738"/>
                <a:gd name="connsiteX4" fmla="*/ 5031450 w 6171056"/>
                <a:gd name="connsiteY4" fmla="*/ 6877891 h 6880738"/>
                <a:gd name="connsiteX5" fmla="*/ 0 w 6171056"/>
                <a:gd name="connsiteY5" fmla="*/ 6869365 h 6880738"/>
                <a:gd name="connsiteX0" fmla="*/ 0 w 6190258"/>
                <a:gd name="connsiteY0" fmla="*/ 6869365 h 6877891"/>
                <a:gd name="connsiteX1" fmla="*/ 959139 w 6190258"/>
                <a:gd name="connsiteY1" fmla="*/ 5685 h 6877891"/>
                <a:gd name="connsiteX2" fmla="*/ 6171056 w 6190258"/>
                <a:gd name="connsiteY2" fmla="*/ 0 h 6877891"/>
                <a:gd name="connsiteX3" fmla="*/ 6190258 w 6190258"/>
                <a:gd name="connsiteY3" fmla="*/ 6863685 h 6877891"/>
                <a:gd name="connsiteX4" fmla="*/ 5031450 w 6190258"/>
                <a:gd name="connsiteY4" fmla="*/ 6877891 h 6877891"/>
                <a:gd name="connsiteX5" fmla="*/ 0 w 6190258"/>
                <a:gd name="connsiteY5" fmla="*/ 6869365 h 6877891"/>
                <a:gd name="connsiteX0" fmla="*/ 0 w 6190258"/>
                <a:gd name="connsiteY0" fmla="*/ 6875050 h 6883576"/>
                <a:gd name="connsiteX1" fmla="*/ 959139 w 6190258"/>
                <a:gd name="connsiteY1" fmla="*/ 11370 h 6883576"/>
                <a:gd name="connsiteX2" fmla="*/ 6181448 w 6190258"/>
                <a:gd name="connsiteY2" fmla="*/ 0 h 6883576"/>
                <a:gd name="connsiteX3" fmla="*/ 6190258 w 6190258"/>
                <a:gd name="connsiteY3" fmla="*/ 6869370 h 6883576"/>
                <a:gd name="connsiteX4" fmla="*/ 5031450 w 6190258"/>
                <a:gd name="connsiteY4" fmla="*/ 6883576 h 6883576"/>
                <a:gd name="connsiteX5" fmla="*/ 0 w 6190258"/>
                <a:gd name="connsiteY5" fmla="*/ 6875050 h 6883576"/>
                <a:gd name="connsiteX0" fmla="*/ 0 w 6193722"/>
                <a:gd name="connsiteY0" fmla="*/ 6875050 h 6883576"/>
                <a:gd name="connsiteX1" fmla="*/ 959139 w 6193722"/>
                <a:gd name="connsiteY1" fmla="*/ 11370 h 6883576"/>
                <a:gd name="connsiteX2" fmla="*/ 6181448 w 6193722"/>
                <a:gd name="connsiteY2" fmla="*/ 0 h 6883576"/>
                <a:gd name="connsiteX3" fmla="*/ 6193722 w 6193722"/>
                <a:gd name="connsiteY3" fmla="*/ 6880739 h 6883576"/>
                <a:gd name="connsiteX4" fmla="*/ 5031450 w 6193722"/>
                <a:gd name="connsiteY4" fmla="*/ 6883576 h 6883576"/>
                <a:gd name="connsiteX5" fmla="*/ 0 w 6193722"/>
                <a:gd name="connsiteY5" fmla="*/ 6875050 h 6883576"/>
                <a:gd name="connsiteX0" fmla="*/ 0 w 6193722"/>
                <a:gd name="connsiteY0" fmla="*/ 6869365 h 6877891"/>
                <a:gd name="connsiteX1" fmla="*/ 959139 w 6193722"/>
                <a:gd name="connsiteY1" fmla="*/ 5685 h 6877891"/>
                <a:gd name="connsiteX2" fmla="*/ 6188376 w 6193722"/>
                <a:gd name="connsiteY2" fmla="*/ 0 h 6877891"/>
                <a:gd name="connsiteX3" fmla="*/ 6193722 w 6193722"/>
                <a:gd name="connsiteY3" fmla="*/ 6875054 h 6877891"/>
                <a:gd name="connsiteX4" fmla="*/ 5031450 w 6193722"/>
                <a:gd name="connsiteY4" fmla="*/ 6877891 h 6877891"/>
                <a:gd name="connsiteX5" fmla="*/ 0 w 6193722"/>
                <a:gd name="connsiteY5" fmla="*/ 6869365 h 687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93722" h="6877891">
                  <a:moveTo>
                    <a:pt x="0" y="6869365"/>
                  </a:moveTo>
                  <a:lnTo>
                    <a:pt x="959139" y="5685"/>
                  </a:lnTo>
                  <a:lnTo>
                    <a:pt x="6188376" y="0"/>
                  </a:lnTo>
                  <a:cubicBezTo>
                    <a:pt x="6189004" y="2291684"/>
                    <a:pt x="6193094" y="4583370"/>
                    <a:pt x="6193722" y="6875054"/>
                  </a:cubicBezTo>
                  <a:lnTo>
                    <a:pt x="5031450" y="6877891"/>
                  </a:lnTo>
                  <a:lnTo>
                    <a:pt x="0" y="6869365"/>
                  </a:lnTo>
                  <a:close/>
                </a:path>
              </a:pathLst>
            </a:cu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sp>
          <p:nvSpPr>
            <p:cNvPr id="73" name="Rectangle 72">
              <a:extLst>
                <a:ext uri="{FF2B5EF4-FFF2-40B4-BE49-F238E27FC236}">
                  <a16:creationId xmlns:a16="http://schemas.microsoft.com/office/drawing/2014/main" id="{8AB5AD4F-1B1D-4744-A124-DDB3E39A6AFA}"/>
                </a:ext>
              </a:extLst>
            </p:cNvPr>
            <p:cNvSpPr/>
            <p:nvPr/>
          </p:nvSpPr>
          <p:spPr>
            <a:xfrm>
              <a:off x="11529740" y="-11498"/>
              <a:ext cx="684465" cy="6878017"/>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5">
              <a:extLst>
                <a:ext uri="{FF2B5EF4-FFF2-40B4-BE49-F238E27FC236}">
                  <a16:creationId xmlns:a16="http://schemas.microsoft.com/office/drawing/2014/main" id="{973CA8CF-714B-42C2-A8FE-083761966AFF}"/>
                </a:ext>
              </a:extLst>
            </p:cNvPr>
            <p:cNvSpPr txBox="1">
              <a:spLocks/>
            </p:cNvSpPr>
            <p:nvPr/>
          </p:nvSpPr>
          <p:spPr>
            <a:xfrm>
              <a:off x="3195426" y="1761620"/>
              <a:ext cx="7648401" cy="692214"/>
            </a:xfrm>
            <a:prstGeom prst="rect">
              <a:avLst/>
            </a:prstGeom>
          </p:spPr>
          <p:txBody>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Arial Nova Light" panose="020B0304020202020204" pitchFamily="34" charset="0"/>
                  <a:ea typeface="Calibri" panose="020F0502020204030204" pitchFamily="34" charset="0"/>
                  <a:cs typeface="Times New Roman" panose="02020603050405020304" pitchFamily="18" charset="0"/>
                </a:rPr>
                <a:t>Businesses making payments with paper checks are </a:t>
              </a:r>
              <a:r>
                <a:rPr lang="en-US" sz="1600" dirty="0">
                  <a:latin typeface="Arial Nova" panose="020B0504020202020204" pitchFamily="34" charset="0"/>
                  <a:ea typeface="Calibri" panose="020F0502020204030204" pitchFamily="34" charset="0"/>
                  <a:cs typeface="Times New Roman" panose="02020603050405020304" pitchFamily="18" charset="0"/>
                </a:rPr>
                <a:t>more susceptible to fraud.</a:t>
              </a:r>
              <a:endParaRPr lang="en-US" sz="1600" dirty="0">
                <a:effectLst/>
                <a:latin typeface="Arial Nova" panose="020B0504020202020204" pitchFamily="34" charset="0"/>
                <a:ea typeface="Calibri" panose="020F0502020204030204"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7E4AC49A-0952-4E0F-8003-90A033CAD972}"/>
                </a:ext>
              </a:extLst>
            </p:cNvPr>
            <p:cNvGrpSpPr/>
            <p:nvPr/>
          </p:nvGrpSpPr>
          <p:grpSpPr>
            <a:xfrm>
              <a:off x="3195426" y="333839"/>
              <a:ext cx="6949795" cy="1087801"/>
              <a:chOff x="12565450" y="451790"/>
              <a:chExt cx="6949795" cy="1087801"/>
            </a:xfrm>
          </p:grpSpPr>
          <p:sp>
            <p:nvSpPr>
              <p:cNvPr id="8" name="Title 8">
                <a:extLst>
                  <a:ext uri="{FF2B5EF4-FFF2-40B4-BE49-F238E27FC236}">
                    <a16:creationId xmlns:a16="http://schemas.microsoft.com/office/drawing/2014/main" id="{57B3398B-714B-40F0-9667-9CE41B2B44F6}"/>
                  </a:ext>
                </a:extLst>
              </p:cNvPr>
              <p:cNvSpPr txBox="1">
                <a:spLocks/>
              </p:cNvSpPr>
              <p:nvPr/>
            </p:nvSpPr>
            <p:spPr>
              <a:xfrm>
                <a:off x="12565452" y="451790"/>
                <a:ext cx="3739673" cy="5632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r>
                  <a:rPr lang="en-US" sz="2400" b="0" dirty="0">
                    <a:latin typeface="Arial Nova Light" panose="020B0304020202020204" pitchFamily="34" charset="0"/>
                  </a:rPr>
                  <a:t>Challenge:</a:t>
                </a:r>
              </a:p>
            </p:txBody>
          </p:sp>
          <p:sp>
            <p:nvSpPr>
              <p:cNvPr id="9" name="Title 8">
                <a:extLst>
                  <a:ext uri="{FF2B5EF4-FFF2-40B4-BE49-F238E27FC236}">
                    <a16:creationId xmlns:a16="http://schemas.microsoft.com/office/drawing/2014/main" id="{59AB8A60-1410-47EB-8070-B699FA6E4385}"/>
                  </a:ext>
                </a:extLst>
              </p:cNvPr>
              <p:cNvSpPr txBox="1">
                <a:spLocks/>
              </p:cNvSpPr>
              <p:nvPr/>
            </p:nvSpPr>
            <p:spPr>
              <a:xfrm>
                <a:off x="12565450" y="976313"/>
                <a:ext cx="6949795" cy="5632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a:lnSpc>
                    <a:spcPts val="5400"/>
                  </a:lnSpc>
                </a:pPr>
                <a:r>
                  <a:rPr lang="en-US" sz="5400" dirty="0">
                    <a:solidFill>
                      <a:schemeClr val="accent1"/>
                    </a:solidFill>
                    <a:latin typeface="Arial Nova" panose="020B0504020202020204" pitchFamily="34" charset="0"/>
                  </a:rPr>
                  <a:t>check fraud</a:t>
                </a:r>
              </a:p>
            </p:txBody>
          </p:sp>
        </p:grpSp>
        <p:pic>
          <p:nvPicPr>
            <p:cNvPr id="10" name="Picture 9">
              <a:extLst>
                <a:ext uri="{FF2B5EF4-FFF2-40B4-BE49-F238E27FC236}">
                  <a16:creationId xmlns:a16="http://schemas.microsoft.com/office/drawing/2014/main" id="{3CD7FC63-F436-4223-872B-16631F157C2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011112" y="6028662"/>
              <a:ext cx="1897243" cy="613479"/>
            </a:xfrm>
            <a:prstGeom prst="rect">
              <a:avLst/>
            </a:prstGeom>
          </p:spPr>
        </p:pic>
        <p:cxnSp>
          <p:nvCxnSpPr>
            <p:cNvPr id="11" name="Straight Connector 10">
              <a:extLst>
                <a:ext uri="{FF2B5EF4-FFF2-40B4-BE49-F238E27FC236}">
                  <a16:creationId xmlns:a16="http://schemas.microsoft.com/office/drawing/2014/main" id="{01D2B94B-14AC-4951-A468-04A0E3102F89}"/>
                </a:ext>
              </a:extLst>
            </p:cNvPr>
            <p:cNvCxnSpPr/>
            <p:nvPr/>
          </p:nvCxnSpPr>
          <p:spPr>
            <a:xfrm>
              <a:off x="3294600" y="1627776"/>
              <a:ext cx="1557670" cy="0"/>
            </a:xfrm>
            <a:prstGeom prst="line">
              <a:avLst/>
            </a:prstGeom>
            <a:ln w="9525"/>
          </p:spPr>
          <p:style>
            <a:lnRef idx="1">
              <a:schemeClr val="accent1"/>
            </a:lnRef>
            <a:fillRef idx="0">
              <a:schemeClr val="accent1"/>
            </a:fillRef>
            <a:effectRef idx="0">
              <a:schemeClr val="accent1"/>
            </a:effectRef>
            <a:fontRef idx="minor">
              <a:schemeClr val="tx1"/>
            </a:fontRef>
          </p:style>
        </p:cxnSp>
        <p:grpSp>
          <p:nvGrpSpPr>
            <p:cNvPr id="74" name="Group 73">
              <a:extLst>
                <a:ext uri="{FF2B5EF4-FFF2-40B4-BE49-F238E27FC236}">
                  <a16:creationId xmlns:a16="http://schemas.microsoft.com/office/drawing/2014/main" id="{2FA3D58E-45EE-4F44-B7AC-A4916491F544}"/>
                </a:ext>
              </a:extLst>
            </p:cNvPr>
            <p:cNvGrpSpPr/>
            <p:nvPr/>
          </p:nvGrpSpPr>
          <p:grpSpPr>
            <a:xfrm>
              <a:off x="9656255" y="2517490"/>
              <a:ext cx="1845128" cy="2830211"/>
              <a:chOff x="9746432" y="2355030"/>
              <a:chExt cx="1845128" cy="2830211"/>
            </a:xfrm>
          </p:grpSpPr>
          <p:grpSp>
            <p:nvGrpSpPr>
              <p:cNvPr id="65" name="Group 64">
                <a:extLst>
                  <a:ext uri="{FF2B5EF4-FFF2-40B4-BE49-F238E27FC236}">
                    <a16:creationId xmlns:a16="http://schemas.microsoft.com/office/drawing/2014/main" id="{307AA835-ED9F-4AFD-8791-F2759DA025EC}"/>
                  </a:ext>
                </a:extLst>
              </p:cNvPr>
              <p:cNvGrpSpPr/>
              <p:nvPr/>
            </p:nvGrpSpPr>
            <p:grpSpPr>
              <a:xfrm>
                <a:off x="9746432" y="2355030"/>
                <a:ext cx="1845128" cy="1729772"/>
                <a:chOff x="14417060" y="3622699"/>
                <a:chExt cx="2744208" cy="2572644"/>
              </a:xfrm>
            </p:grpSpPr>
            <p:graphicFrame>
              <p:nvGraphicFramePr>
                <p:cNvPr id="66" name="Chart 65">
                  <a:extLst>
                    <a:ext uri="{FF2B5EF4-FFF2-40B4-BE49-F238E27FC236}">
                      <a16:creationId xmlns:a16="http://schemas.microsoft.com/office/drawing/2014/main" id="{C9CA547B-6333-4070-91F8-6912BC4A94A8}"/>
                    </a:ext>
                  </a:extLst>
                </p:cNvPr>
                <p:cNvGraphicFramePr/>
                <p:nvPr>
                  <p:extLst>
                    <p:ext uri="{D42A27DB-BD31-4B8C-83A1-F6EECF244321}">
                      <p14:modId xmlns:p14="http://schemas.microsoft.com/office/powerpoint/2010/main" val="6575750"/>
                    </p:ext>
                  </p:extLst>
                </p:nvPr>
              </p:nvGraphicFramePr>
              <p:xfrm>
                <a:off x="14417060" y="3622699"/>
                <a:ext cx="2744208" cy="2572644"/>
              </p:xfrm>
              <a:graphic>
                <a:graphicData uri="http://schemas.openxmlformats.org/drawingml/2006/chart">
                  <c:chart xmlns:c="http://schemas.openxmlformats.org/drawingml/2006/chart" xmlns:r="http://schemas.openxmlformats.org/officeDocument/2006/relationships" r:id="rId5"/>
                </a:graphicData>
              </a:graphic>
            </p:graphicFrame>
            <p:sp>
              <p:nvSpPr>
                <p:cNvPr id="67" name="TextBox 66">
                  <a:extLst>
                    <a:ext uri="{FF2B5EF4-FFF2-40B4-BE49-F238E27FC236}">
                      <a16:creationId xmlns:a16="http://schemas.microsoft.com/office/drawing/2014/main" id="{86A793D1-53F9-4B25-B409-E7468589DC95}"/>
                    </a:ext>
                  </a:extLst>
                </p:cNvPr>
                <p:cNvSpPr txBox="1"/>
                <p:nvPr/>
              </p:nvSpPr>
              <p:spPr>
                <a:xfrm>
                  <a:off x="14903179" y="4466666"/>
                  <a:ext cx="1836294" cy="869720"/>
                </a:xfrm>
                <a:prstGeom prst="rect">
                  <a:avLst/>
                </a:prstGeom>
                <a:noFill/>
                <a:ln>
                  <a:noFill/>
                </a:ln>
              </p:spPr>
              <p:txBody>
                <a:bodyPr wrap="square" rtlCol="0" anchor="ctr">
                  <a:spAutoFit/>
                </a:bodyPr>
                <a:lstStyle/>
                <a:p>
                  <a:pPr algn="ctr"/>
                  <a:r>
                    <a:rPr lang="en-US" sz="3200" b="1" dirty="0">
                      <a:solidFill>
                        <a:schemeClr val="accent5"/>
                      </a:solidFill>
                      <a:latin typeface="Arial Nova" panose="020B0504020202020204" pitchFamily="34" charset="0"/>
                      <a:ea typeface="Roboto Medium" panose="02000000000000000000" pitchFamily="2" charset="0"/>
                      <a:cs typeface="Poppins Medium" pitchFamily="2" charset="77"/>
                    </a:rPr>
                    <a:t>74%</a:t>
                  </a:r>
                </a:p>
              </p:txBody>
            </p:sp>
          </p:grpSp>
          <p:sp>
            <p:nvSpPr>
              <p:cNvPr id="63" name="Title 15">
                <a:extLst>
                  <a:ext uri="{FF2B5EF4-FFF2-40B4-BE49-F238E27FC236}">
                    <a16:creationId xmlns:a16="http://schemas.microsoft.com/office/drawing/2014/main" id="{029F3602-FE46-43A3-95DD-DFDA315F5916}"/>
                  </a:ext>
                </a:extLst>
              </p:cNvPr>
              <p:cNvSpPr txBox="1">
                <a:spLocks/>
              </p:cNvSpPr>
              <p:nvPr/>
            </p:nvSpPr>
            <p:spPr>
              <a:xfrm>
                <a:off x="9756223" y="3722105"/>
                <a:ext cx="1810564" cy="1463136"/>
              </a:xfrm>
              <a:prstGeom prst="rect">
                <a:avLst/>
              </a:prstGeom>
            </p:spPr>
            <p:txBody>
              <a:bodyPr anchor="ct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algn="ctr">
                  <a:lnSpc>
                    <a:spcPts val="2100"/>
                  </a:lnSpc>
                </a:pPr>
                <a:r>
                  <a:rPr lang="en-US" sz="1600" b="0" dirty="0">
                    <a:latin typeface="Arial Nova Light" panose="020B0304020202020204" pitchFamily="34" charset="0"/>
                  </a:rPr>
                  <a:t>o</a:t>
                </a:r>
                <a:r>
                  <a:rPr lang="en-US" sz="1600" b="0" i="0" dirty="0">
                    <a:effectLst/>
                    <a:latin typeface="Arial Nova Light" panose="020B0304020202020204" pitchFamily="34" charset="0"/>
                  </a:rPr>
                  <a:t>rganizations that</a:t>
                </a:r>
              </a:p>
              <a:p>
                <a:pPr algn="ctr">
                  <a:lnSpc>
                    <a:spcPts val="2100"/>
                  </a:lnSpc>
                </a:pPr>
                <a:r>
                  <a:rPr lang="en-US" sz="1600" b="0" i="0" dirty="0">
                    <a:effectLst/>
                    <a:latin typeface="Arial Nova Light" panose="020B0304020202020204" pitchFamily="34" charset="0"/>
                  </a:rPr>
                  <a:t>have experienced</a:t>
                </a:r>
              </a:p>
              <a:p>
                <a:pPr algn="ctr">
                  <a:lnSpc>
                    <a:spcPts val="2100"/>
                  </a:lnSpc>
                </a:pPr>
                <a:r>
                  <a:rPr lang="en-US" sz="1600" b="0" i="0" dirty="0">
                    <a:effectLst/>
                    <a:latin typeface="Arial Nova Light" panose="020B0304020202020204" pitchFamily="34" charset="0"/>
                  </a:rPr>
                  <a:t>check</a:t>
                </a:r>
                <a:r>
                  <a:rPr lang="en-US" sz="1600" b="0" dirty="0">
                    <a:latin typeface="Arial Nova Light" panose="020B0304020202020204" pitchFamily="34" charset="0"/>
                  </a:rPr>
                  <a:t> fraud</a:t>
                </a:r>
                <a:endParaRPr lang="en-US" sz="1600" b="0" i="0" dirty="0">
                  <a:effectLst/>
                  <a:latin typeface="Arial Nova Light" panose="020B0304020202020204" pitchFamily="34" charset="0"/>
                </a:endParaRPr>
              </a:p>
            </p:txBody>
          </p:sp>
        </p:grpSp>
        <p:sp>
          <p:nvSpPr>
            <p:cNvPr id="27" name="TextBox 26">
              <a:extLst>
                <a:ext uri="{FF2B5EF4-FFF2-40B4-BE49-F238E27FC236}">
                  <a16:creationId xmlns:a16="http://schemas.microsoft.com/office/drawing/2014/main" id="{E4EC2290-B17B-46C4-A758-3EC4D92B285C}"/>
                </a:ext>
              </a:extLst>
            </p:cNvPr>
            <p:cNvSpPr txBox="1"/>
            <p:nvPr/>
          </p:nvSpPr>
          <p:spPr>
            <a:xfrm>
              <a:off x="2357166" y="6054177"/>
              <a:ext cx="7199584" cy="584775"/>
            </a:xfrm>
            <a:prstGeom prst="rect">
              <a:avLst/>
            </a:prstGeom>
            <a:noFill/>
          </p:spPr>
          <p:txBody>
            <a:bodyPr wrap="square">
              <a:spAutoFit/>
            </a:bodyPr>
            <a:lstStyle/>
            <a:p>
              <a:pPr marL="0" marR="0">
                <a:spcBef>
                  <a:spcPts val="0"/>
                </a:spcBef>
                <a:spcAft>
                  <a:spcPts val="0"/>
                </a:spcAft>
              </a:pPr>
              <a:r>
                <a:rPr lang="en-US" sz="800" dirty="0">
                  <a:effectLst/>
                  <a:latin typeface="Arial Nova Light" panose="020B0304020202020204" pitchFamily="34" charset="0"/>
                  <a:ea typeface="Calibri" panose="020F0502020204030204" pitchFamily="34" charset="0"/>
                  <a:cs typeface="Calibri" panose="020F0502020204030204" pitchFamily="34" charset="0"/>
                </a:rPr>
                <a:t>Sources:</a:t>
              </a:r>
              <a:r>
                <a:rPr lang="en-US" sz="800" i="1" dirty="0">
                  <a:effectLst/>
                  <a:latin typeface="Arial Nova Light" panose="020B030402020202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800" i="1" dirty="0">
                  <a:effectLst/>
                  <a:latin typeface="Arial Nova Light" panose="020B0304020202020204" pitchFamily="34" charset="0"/>
                  <a:ea typeface="Calibri" panose="020F0502020204030204" pitchFamily="34" charset="0"/>
                  <a:cs typeface="Calibri" panose="020F0502020204030204" pitchFamily="34" charset="0"/>
                </a:rPr>
                <a:t>PwC Global Economic Crime and Fraud Survey 2020</a:t>
              </a:r>
              <a:r>
                <a:rPr lang="en-US" sz="800" dirty="0">
                  <a:effectLst/>
                  <a:latin typeface="Arial Nova Light" panose="020B0304020202020204" pitchFamily="34" charset="0"/>
                  <a:ea typeface="Calibri" panose="020F0502020204030204" pitchFamily="34" charset="0"/>
                  <a:cs typeface="Calibri" panose="020F0502020204030204" pitchFamily="34" charset="0"/>
                </a:rPr>
                <a:t>, https://www.pwc.com/gx/en/forensics/gecs-2020/pdf/global-economic-crime-and-fraud-survey-2020.pdf</a:t>
              </a:r>
            </a:p>
            <a:p>
              <a:pPr marL="0" marR="0">
                <a:spcBef>
                  <a:spcPts val="0"/>
                </a:spcBef>
                <a:spcAft>
                  <a:spcPts val="0"/>
                </a:spcAft>
              </a:pPr>
              <a:r>
                <a:rPr lang="en-US" sz="800" dirty="0">
                  <a:effectLst/>
                  <a:latin typeface="Arial Nova Light" panose="020B0304020202020204" pitchFamily="34" charset="0"/>
                  <a:ea typeface="Calibri" panose="020F0502020204030204" pitchFamily="34" charset="0"/>
                  <a:cs typeface="Calibri" panose="020F0502020204030204" pitchFamily="34" charset="0"/>
                </a:rPr>
                <a:t>SQN Banking Systems, </a:t>
              </a:r>
              <a:r>
                <a:rPr lang="en-US" sz="800" i="1" dirty="0">
                  <a:effectLst/>
                  <a:latin typeface="Arial Nova Light" panose="020B0304020202020204" pitchFamily="34" charset="0"/>
                  <a:ea typeface="Calibri" panose="020F0502020204030204" pitchFamily="34" charset="0"/>
                  <a:cs typeface="Calibri" panose="020F0502020204030204" pitchFamily="34" charset="0"/>
                </a:rPr>
                <a:t>101 Facts About Check Fraud</a:t>
              </a:r>
              <a:r>
                <a:rPr lang="en-US" sz="800" dirty="0">
                  <a:effectLst/>
                  <a:latin typeface="Arial Nova Light" panose="020B0304020202020204" pitchFamily="34" charset="0"/>
                  <a:ea typeface="Calibri" panose="020F0502020204030204" pitchFamily="34" charset="0"/>
                  <a:cs typeface="Calibri" panose="020F0502020204030204" pitchFamily="34" charset="0"/>
                </a:rPr>
                <a:t>, https://sqnbankingsystems.com/resources/articles/101-facts-about-check-fraud/</a:t>
              </a:r>
            </a:p>
            <a:p>
              <a:pPr marL="0" marR="0">
                <a:spcBef>
                  <a:spcPts val="0"/>
                </a:spcBef>
                <a:spcAft>
                  <a:spcPts val="0"/>
                </a:spcAft>
              </a:pPr>
              <a:r>
                <a:rPr lang="en-US" sz="800" dirty="0">
                  <a:effectLst/>
                  <a:latin typeface="Arial Nova Light" panose="020B0304020202020204" pitchFamily="34" charset="0"/>
                  <a:ea typeface="Calibri" panose="020F0502020204030204" pitchFamily="34" charset="0"/>
                  <a:cs typeface="Calibri" panose="020F0502020204030204" pitchFamily="34" charset="0"/>
                </a:rPr>
                <a:t>Association for Finance Professionals, </a:t>
              </a:r>
              <a:r>
                <a:rPr lang="en-US" sz="800" i="1" dirty="0">
                  <a:effectLst/>
                  <a:latin typeface="Arial Nova Light" panose="020B0304020202020204" pitchFamily="34" charset="0"/>
                  <a:ea typeface="Calibri" panose="020F0502020204030204" pitchFamily="34" charset="0"/>
                  <a:cs typeface="Calibri" panose="020F0502020204030204" pitchFamily="34" charset="0"/>
                </a:rPr>
                <a:t>2020 AFP Payments Fraud and Control Survey</a:t>
              </a:r>
              <a:r>
                <a:rPr lang="en-US" sz="800" dirty="0">
                  <a:effectLst/>
                  <a:latin typeface="Arial Nova Light" panose="020B0304020202020204" pitchFamily="34" charset="0"/>
                  <a:ea typeface="Calibri" panose="020F0502020204030204" pitchFamily="34" charset="0"/>
                  <a:cs typeface="Calibri" panose="020F0502020204030204" pitchFamily="34" charset="0"/>
                </a:rPr>
                <a:t>, https://dynamic.afponline.org/paymentsfraud/p/1 </a:t>
              </a:r>
            </a:p>
          </p:txBody>
        </p:sp>
        <p:grpSp>
          <p:nvGrpSpPr>
            <p:cNvPr id="72" name="Group 71">
              <a:extLst>
                <a:ext uri="{FF2B5EF4-FFF2-40B4-BE49-F238E27FC236}">
                  <a16:creationId xmlns:a16="http://schemas.microsoft.com/office/drawing/2014/main" id="{883FB9B4-5CC9-4D49-B5EC-7589BBF2E2D0}"/>
                </a:ext>
              </a:extLst>
            </p:cNvPr>
            <p:cNvGrpSpPr/>
            <p:nvPr/>
          </p:nvGrpSpPr>
          <p:grpSpPr>
            <a:xfrm>
              <a:off x="1993353" y="2215561"/>
              <a:ext cx="7084918" cy="3574806"/>
              <a:chOff x="2456339" y="2406542"/>
              <a:chExt cx="7084918" cy="3574806"/>
            </a:xfrm>
          </p:grpSpPr>
          <p:sp>
            <p:nvSpPr>
              <p:cNvPr id="44" name="Rounded Rectangle 40">
                <a:extLst>
                  <a:ext uri="{FF2B5EF4-FFF2-40B4-BE49-F238E27FC236}">
                    <a16:creationId xmlns:a16="http://schemas.microsoft.com/office/drawing/2014/main" id="{8B3FBD18-60AF-4204-86EF-A9EA1120BBA6}"/>
                  </a:ext>
                </a:extLst>
              </p:cNvPr>
              <p:cNvSpPr/>
              <p:nvPr/>
            </p:nvSpPr>
            <p:spPr>
              <a:xfrm>
                <a:off x="3736180" y="2685673"/>
                <a:ext cx="5805077" cy="1409444"/>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endParaRPr>
              </a:p>
            </p:txBody>
          </p:sp>
          <p:sp>
            <p:nvSpPr>
              <p:cNvPr id="45" name="CuadroTexto 395">
                <a:extLst>
                  <a:ext uri="{FF2B5EF4-FFF2-40B4-BE49-F238E27FC236}">
                    <a16:creationId xmlns:a16="http://schemas.microsoft.com/office/drawing/2014/main" id="{6368BB13-7308-4AFA-8F6D-D8FA020CF22A}"/>
                  </a:ext>
                </a:extLst>
              </p:cNvPr>
              <p:cNvSpPr txBox="1"/>
              <p:nvPr/>
            </p:nvSpPr>
            <p:spPr>
              <a:xfrm>
                <a:off x="3889866" y="2805621"/>
                <a:ext cx="2669652" cy="584775"/>
              </a:xfrm>
              <a:prstGeom prst="rect">
                <a:avLst/>
              </a:prstGeom>
              <a:noFill/>
            </p:spPr>
            <p:txBody>
              <a:bodyPr wrap="square" rtlCol="0">
                <a:spAutoFit/>
              </a:bodyPr>
              <a:lstStyle/>
              <a:p>
                <a:r>
                  <a:rPr lang="en-US" sz="3200" b="1" dirty="0">
                    <a:solidFill>
                      <a:schemeClr val="tx2"/>
                    </a:solidFill>
                    <a:latin typeface="Arial Nova" panose="020B0504020202020204" pitchFamily="34" charset="0"/>
                    <a:ea typeface="Roboto Medium" panose="02000000000000000000" pitchFamily="2" charset="0"/>
                    <a:cs typeface="Poppins Medium" pitchFamily="2" charset="77"/>
                  </a:rPr>
                  <a:t>500 million</a:t>
                </a:r>
              </a:p>
            </p:txBody>
          </p:sp>
          <p:sp>
            <p:nvSpPr>
              <p:cNvPr id="46" name="Rectangle 56">
                <a:extLst>
                  <a:ext uri="{FF2B5EF4-FFF2-40B4-BE49-F238E27FC236}">
                    <a16:creationId xmlns:a16="http://schemas.microsoft.com/office/drawing/2014/main" id="{A55E3447-236A-439F-B61B-1DE270031025}"/>
                  </a:ext>
                </a:extLst>
              </p:cNvPr>
              <p:cNvSpPr/>
              <p:nvPr/>
            </p:nvSpPr>
            <p:spPr>
              <a:xfrm>
                <a:off x="3889866" y="3362393"/>
                <a:ext cx="2504000" cy="584775"/>
              </a:xfrm>
              <a:prstGeom prst="rect">
                <a:avLst/>
              </a:prstGeom>
            </p:spPr>
            <p:txBody>
              <a:bodyPr wrap="square">
                <a:spAutoFit/>
              </a:bodyPr>
              <a:lstStyle/>
              <a:p>
                <a:r>
                  <a:rPr lang="en-US" sz="1600" dirty="0">
                    <a:latin typeface="Arial Nova Light" panose="020B0304020202020204" pitchFamily="34" charset="0"/>
                    <a:ea typeface="Lato Light" panose="020F0502020204030203" pitchFamily="34" charset="0"/>
                    <a:cs typeface="Lato Light" panose="020F0502020204030203" pitchFamily="34" charset="0"/>
                  </a:rPr>
                  <a:t>The number of checks that are forged each year.</a:t>
                </a:r>
              </a:p>
            </p:txBody>
          </p:sp>
          <p:sp>
            <p:nvSpPr>
              <p:cNvPr id="31" name="Rounded Rectangle 40">
                <a:extLst>
                  <a:ext uri="{FF2B5EF4-FFF2-40B4-BE49-F238E27FC236}">
                    <a16:creationId xmlns:a16="http://schemas.microsoft.com/office/drawing/2014/main" id="{10BFCDEE-676D-400D-9F16-E21933A5C16A}"/>
                  </a:ext>
                </a:extLst>
              </p:cNvPr>
              <p:cNvSpPr/>
              <p:nvPr/>
            </p:nvSpPr>
            <p:spPr>
              <a:xfrm>
                <a:off x="2456339" y="4200146"/>
                <a:ext cx="5805077" cy="1626416"/>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endParaRPr>
              </a:p>
            </p:txBody>
          </p:sp>
          <p:sp>
            <p:nvSpPr>
              <p:cNvPr id="32" name="CuadroTexto 395">
                <a:extLst>
                  <a:ext uri="{FF2B5EF4-FFF2-40B4-BE49-F238E27FC236}">
                    <a16:creationId xmlns:a16="http://schemas.microsoft.com/office/drawing/2014/main" id="{64E61049-D82D-468B-BEA2-231B67F02F0C}"/>
                  </a:ext>
                </a:extLst>
              </p:cNvPr>
              <p:cNvSpPr txBox="1"/>
              <p:nvPr/>
            </p:nvSpPr>
            <p:spPr>
              <a:xfrm>
                <a:off x="5015294" y="4320094"/>
                <a:ext cx="2669652" cy="584775"/>
              </a:xfrm>
              <a:prstGeom prst="rect">
                <a:avLst/>
              </a:prstGeom>
              <a:noFill/>
            </p:spPr>
            <p:txBody>
              <a:bodyPr wrap="square" rtlCol="0">
                <a:spAutoFit/>
              </a:bodyPr>
              <a:lstStyle/>
              <a:p>
                <a:r>
                  <a:rPr lang="en-US" sz="3200" b="1" dirty="0">
                    <a:solidFill>
                      <a:schemeClr val="tx2"/>
                    </a:solidFill>
                    <a:latin typeface="Arial Nova" panose="020B0504020202020204" pitchFamily="34" charset="0"/>
                    <a:ea typeface="Roboto Medium" panose="02000000000000000000" pitchFamily="2" charset="0"/>
                    <a:cs typeface="Poppins Medium" pitchFamily="2" charset="77"/>
                  </a:rPr>
                  <a:t>$789 million</a:t>
                </a:r>
              </a:p>
            </p:txBody>
          </p:sp>
          <p:sp>
            <p:nvSpPr>
              <p:cNvPr id="33" name="Rectangle 56">
                <a:extLst>
                  <a:ext uri="{FF2B5EF4-FFF2-40B4-BE49-F238E27FC236}">
                    <a16:creationId xmlns:a16="http://schemas.microsoft.com/office/drawing/2014/main" id="{01D6FCC3-E3F7-4EAE-BB19-679FB567F0A9}"/>
                  </a:ext>
                </a:extLst>
              </p:cNvPr>
              <p:cNvSpPr/>
              <p:nvPr/>
            </p:nvSpPr>
            <p:spPr>
              <a:xfrm>
                <a:off x="5015294" y="4876866"/>
                <a:ext cx="3059162" cy="830997"/>
              </a:xfrm>
              <a:prstGeom prst="rect">
                <a:avLst/>
              </a:prstGeom>
            </p:spPr>
            <p:txBody>
              <a:bodyPr wrap="square">
                <a:spAutoFit/>
              </a:bodyPr>
              <a:lstStyle/>
              <a:p>
                <a:r>
                  <a:rPr lang="en-US" sz="1600" dirty="0">
                    <a:latin typeface="Arial Nova Light" panose="020B0304020202020204" pitchFamily="34" charset="0"/>
                    <a:ea typeface="Lato Light" panose="020F0502020204030203" pitchFamily="34" charset="0"/>
                    <a:cs typeface="Lato Light" panose="020F0502020204030203" pitchFamily="34" charset="0"/>
                  </a:rPr>
                  <a:t>Despite banks intercepting fraudulent checks, $789M of fraud was committed.</a:t>
                </a:r>
              </a:p>
            </p:txBody>
          </p:sp>
          <p:grpSp>
            <p:nvGrpSpPr>
              <p:cNvPr id="34" name="Group 33">
                <a:extLst>
                  <a:ext uri="{FF2B5EF4-FFF2-40B4-BE49-F238E27FC236}">
                    <a16:creationId xmlns:a16="http://schemas.microsoft.com/office/drawing/2014/main" id="{09B518B2-D192-417A-B7D7-F3B715AB9683}"/>
                  </a:ext>
                </a:extLst>
              </p:cNvPr>
              <p:cNvGrpSpPr/>
              <p:nvPr/>
            </p:nvGrpSpPr>
            <p:grpSpPr>
              <a:xfrm>
                <a:off x="2768393" y="3921015"/>
                <a:ext cx="2036911" cy="2060333"/>
                <a:chOff x="2789581" y="3942044"/>
                <a:chExt cx="2036911" cy="2060333"/>
              </a:xfrm>
            </p:grpSpPr>
            <p:grpSp>
              <p:nvGrpSpPr>
                <p:cNvPr id="35" name="Group 34">
                  <a:extLst>
                    <a:ext uri="{FF2B5EF4-FFF2-40B4-BE49-F238E27FC236}">
                      <a16:creationId xmlns:a16="http://schemas.microsoft.com/office/drawing/2014/main" id="{389DEA5F-CCFF-4203-8CF3-DC2249A25480}"/>
                    </a:ext>
                  </a:extLst>
                </p:cNvPr>
                <p:cNvGrpSpPr/>
                <p:nvPr/>
              </p:nvGrpSpPr>
              <p:grpSpPr>
                <a:xfrm>
                  <a:off x="2789581" y="3942044"/>
                  <a:ext cx="2022463" cy="2060333"/>
                  <a:chOff x="10004425" y="4648222"/>
                  <a:chExt cx="4031498" cy="4106986"/>
                </a:xfrm>
              </p:grpSpPr>
              <p:sp>
                <p:nvSpPr>
                  <p:cNvPr id="38" name="Freeform 5">
                    <a:extLst>
                      <a:ext uri="{FF2B5EF4-FFF2-40B4-BE49-F238E27FC236}">
                        <a16:creationId xmlns:a16="http://schemas.microsoft.com/office/drawing/2014/main" id="{6B1EA33F-AC06-423A-BB8B-0D0D7EAC4E3A}"/>
                      </a:ext>
                    </a:extLst>
                  </p:cNvPr>
                  <p:cNvSpPr/>
                  <p:nvPr/>
                </p:nvSpPr>
                <p:spPr>
                  <a:xfrm>
                    <a:off x="10004425" y="4926234"/>
                    <a:ext cx="4031498" cy="3828974"/>
                  </a:xfrm>
                  <a:custGeom>
                    <a:avLst/>
                    <a:gdLst>
                      <a:gd name="connsiteX0" fmla="*/ -171 w 4364611"/>
                      <a:gd name="connsiteY0" fmla="*/ 359223 h 4145352"/>
                      <a:gd name="connsiteX1" fmla="*/ 135081 w 4364611"/>
                      <a:gd name="connsiteY1" fmla="*/ 2463390 h 4145352"/>
                      <a:gd name="connsiteX2" fmla="*/ 381028 w 4364611"/>
                      <a:gd name="connsiteY2" fmla="*/ 3287874 h 4145352"/>
                      <a:gd name="connsiteX3" fmla="*/ 1351872 w 4364611"/>
                      <a:gd name="connsiteY3" fmla="*/ 3755457 h 4145352"/>
                      <a:gd name="connsiteX4" fmla="*/ 2101993 w 4364611"/>
                      <a:gd name="connsiteY4" fmla="*/ 4075401 h 4145352"/>
                      <a:gd name="connsiteX5" fmla="*/ 3306982 w 4364611"/>
                      <a:gd name="connsiteY5" fmla="*/ 4136933 h 4145352"/>
                      <a:gd name="connsiteX6" fmla="*/ 4364441 w 4364611"/>
                      <a:gd name="connsiteY6" fmla="*/ 4038444 h 4145352"/>
                      <a:gd name="connsiteX7" fmla="*/ 4044729 w 4364611"/>
                      <a:gd name="connsiteY7" fmla="*/ -156 h 414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4611" h="4145352">
                        <a:moveTo>
                          <a:pt x="-171" y="359223"/>
                        </a:moveTo>
                        <a:lnTo>
                          <a:pt x="135081" y="2463390"/>
                        </a:lnTo>
                        <a:cubicBezTo>
                          <a:pt x="135081" y="2463390"/>
                          <a:pt x="159637" y="3127854"/>
                          <a:pt x="381028" y="3287874"/>
                        </a:cubicBezTo>
                        <a:lnTo>
                          <a:pt x="1351872" y="3755457"/>
                        </a:lnTo>
                        <a:cubicBezTo>
                          <a:pt x="1351872" y="3755457"/>
                          <a:pt x="1819210" y="4050732"/>
                          <a:pt x="2101993" y="4075401"/>
                        </a:cubicBezTo>
                        <a:cubicBezTo>
                          <a:pt x="2101993" y="4075401"/>
                          <a:pt x="2925783" y="4173795"/>
                          <a:pt x="3306982" y="4136933"/>
                        </a:cubicBezTo>
                        <a:cubicBezTo>
                          <a:pt x="3306982" y="4136933"/>
                          <a:pt x="4253841" y="4050732"/>
                          <a:pt x="4364441" y="4038444"/>
                        </a:cubicBezTo>
                        <a:lnTo>
                          <a:pt x="4044729" y="-156"/>
                        </a:lnTo>
                        <a:close/>
                      </a:path>
                    </a:pathLst>
                  </a:custGeom>
                  <a:solidFill>
                    <a:schemeClr val="accent5"/>
                  </a:solidFill>
                  <a:ln w="9504" cap="flat">
                    <a:noFill/>
                    <a:prstDash val="solid"/>
                    <a:miter/>
                  </a:ln>
                </p:spPr>
                <p:txBody>
                  <a:bodyPr rtlCol="0" anchor="ctr"/>
                  <a:lstStyle/>
                  <a:p>
                    <a:endParaRPr lang="en-US" sz="900"/>
                  </a:p>
                </p:txBody>
              </p:sp>
              <p:sp>
                <p:nvSpPr>
                  <p:cNvPr id="39" name="Freeform 6">
                    <a:extLst>
                      <a:ext uri="{FF2B5EF4-FFF2-40B4-BE49-F238E27FC236}">
                        <a16:creationId xmlns:a16="http://schemas.microsoft.com/office/drawing/2014/main" id="{93D1FEF8-D0BF-42E3-BE1C-C93AF6CFD312}"/>
                      </a:ext>
                    </a:extLst>
                  </p:cNvPr>
                  <p:cNvSpPr/>
                  <p:nvPr/>
                </p:nvSpPr>
                <p:spPr>
                  <a:xfrm>
                    <a:off x="10004425" y="4899914"/>
                    <a:ext cx="3860788" cy="796862"/>
                  </a:xfrm>
                  <a:custGeom>
                    <a:avLst/>
                    <a:gdLst>
                      <a:gd name="connsiteX0" fmla="*/ 4083733 w 4083733"/>
                      <a:gd name="connsiteY0" fmla="*/ 484156 h 796861"/>
                      <a:gd name="connsiteX1" fmla="*/ 27983 w 4083733"/>
                      <a:gd name="connsiteY1" fmla="*/ 796862 h 796861"/>
                      <a:gd name="connsiteX2" fmla="*/ 0 w 4083733"/>
                      <a:gd name="connsiteY2" fmla="*/ 359378 h 796861"/>
                      <a:gd name="connsiteX3" fmla="*/ 4045376 w 4083733"/>
                      <a:gd name="connsiteY3" fmla="*/ 0 h 796861"/>
                      <a:gd name="connsiteX4" fmla="*/ 4083733 w 4083733"/>
                      <a:gd name="connsiteY4" fmla="*/ 484156 h 796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3733" h="796861">
                        <a:moveTo>
                          <a:pt x="4083733" y="484156"/>
                        </a:moveTo>
                        <a:lnTo>
                          <a:pt x="27983" y="796862"/>
                        </a:lnTo>
                        <a:lnTo>
                          <a:pt x="0" y="359378"/>
                        </a:lnTo>
                        <a:lnTo>
                          <a:pt x="4045376" y="0"/>
                        </a:lnTo>
                        <a:lnTo>
                          <a:pt x="4083733" y="484156"/>
                        </a:lnTo>
                        <a:close/>
                      </a:path>
                    </a:pathLst>
                  </a:custGeom>
                  <a:solidFill>
                    <a:schemeClr val="bg1">
                      <a:alpha val="50000"/>
                    </a:schemeClr>
                  </a:solidFill>
                  <a:ln w="9504" cap="flat">
                    <a:noFill/>
                    <a:prstDash val="solid"/>
                    <a:miter/>
                  </a:ln>
                </p:spPr>
                <p:txBody>
                  <a:bodyPr rtlCol="0" anchor="ctr"/>
                  <a:lstStyle/>
                  <a:p>
                    <a:endParaRPr lang="en-US" sz="900"/>
                  </a:p>
                </p:txBody>
              </p:sp>
              <p:sp>
                <p:nvSpPr>
                  <p:cNvPr id="40" name="Freeform 7">
                    <a:extLst>
                      <a:ext uri="{FF2B5EF4-FFF2-40B4-BE49-F238E27FC236}">
                        <a16:creationId xmlns:a16="http://schemas.microsoft.com/office/drawing/2014/main" id="{7C15A54E-EF39-4336-A14A-F5218DB5684D}"/>
                      </a:ext>
                    </a:extLst>
                  </p:cNvPr>
                  <p:cNvSpPr/>
                  <p:nvPr/>
                </p:nvSpPr>
                <p:spPr>
                  <a:xfrm>
                    <a:off x="10306910" y="7819740"/>
                    <a:ext cx="1757038" cy="898778"/>
                  </a:xfrm>
                  <a:custGeom>
                    <a:avLst/>
                    <a:gdLst>
                      <a:gd name="connsiteX0" fmla="*/ -171 w 1757038"/>
                      <a:gd name="connsiteY0" fmla="*/ 28419 h 898779"/>
                      <a:gd name="connsiteX1" fmla="*/ 564251 w 1757038"/>
                      <a:gd name="connsiteY1" fmla="*/ -156 h 898779"/>
                      <a:gd name="connsiteX2" fmla="*/ 1756867 w 1757038"/>
                      <a:gd name="connsiteY2" fmla="*/ 898623 h 898779"/>
                      <a:gd name="connsiteX3" fmla="*/ -171 w 1757038"/>
                      <a:gd name="connsiteY3" fmla="*/ 28419 h 898779"/>
                    </a:gdLst>
                    <a:ahLst/>
                    <a:cxnLst>
                      <a:cxn ang="0">
                        <a:pos x="connsiteX0" y="connsiteY0"/>
                      </a:cxn>
                      <a:cxn ang="0">
                        <a:pos x="connsiteX1" y="connsiteY1"/>
                      </a:cxn>
                      <a:cxn ang="0">
                        <a:pos x="connsiteX2" y="connsiteY2"/>
                      </a:cxn>
                      <a:cxn ang="0">
                        <a:pos x="connsiteX3" y="connsiteY3"/>
                      </a:cxn>
                    </a:cxnLst>
                    <a:rect l="l" t="t" r="r" b="b"/>
                    <a:pathLst>
                      <a:path w="1757038" h="898779">
                        <a:moveTo>
                          <a:pt x="-171" y="28419"/>
                        </a:moveTo>
                        <a:cubicBezTo>
                          <a:pt x="-171" y="28419"/>
                          <a:pt x="152118" y="276927"/>
                          <a:pt x="564251" y="-156"/>
                        </a:cubicBezTo>
                        <a:cubicBezTo>
                          <a:pt x="564251" y="-156"/>
                          <a:pt x="1135812" y="788324"/>
                          <a:pt x="1756867" y="898623"/>
                        </a:cubicBezTo>
                        <a:cubicBezTo>
                          <a:pt x="1756867" y="898814"/>
                          <a:pt x="861882" y="745842"/>
                          <a:pt x="-171" y="28419"/>
                        </a:cubicBezTo>
                        <a:close/>
                      </a:path>
                    </a:pathLst>
                  </a:custGeom>
                  <a:solidFill>
                    <a:schemeClr val="tx1"/>
                  </a:solidFill>
                  <a:ln w="9504" cap="flat">
                    <a:noFill/>
                    <a:prstDash val="solid"/>
                    <a:miter/>
                  </a:ln>
                </p:spPr>
                <p:txBody>
                  <a:bodyPr rtlCol="0" anchor="ctr"/>
                  <a:lstStyle/>
                  <a:p>
                    <a:endParaRPr lang="en-US" sz="900"/>
                  </a:p>
                </p:txBody>
              </p:sp>
              <p:sp>
                <p:nvSpPr>
                  <p:cNvPr id="41" name="Freeform 8">
                    <a:extLst>
                      <a:ext uri="{FF2B5EF4-FFF2-40B4-BE49-F238E27FC236}">
                        <a16:creationId xmlns:a16="http://schemas.microsoft.com/office/drawing/2014/main" id="{4C79317F-24BE-4043-AE21-5D3ED9D3FBF7}"/>
                      </a:ext>
                    </a:extLst>
                  </p:cNvPr>
                  <p:cNvSpPr/>
                  <p:nvPr/>
                </p:nvSpPr>
                <p:spPr>
                  <a:xfrm>
                    <a:off x="12080509" y="5230272"/>
                    <a:ext cx="106602" cy="149662"/>
                  </a:xfrm>
                  <a:custGeom>
                    <a:avLst/>
                    <a:gdLst>
                      <a:gd name="connsiteX0" fmla="*/ 69882 w 106602"/>
                      <a:gd name="connsiteY0" fmla="*/ -156 h 149662"/>
                      <a:gd name="connsiteX1" fmla="*/ -171 w 106602"/>
                      <a:gd name="connsiteY1" fmla="*/ 136242 h 149662"/>
                      <a:gd name="connsiteX2" fmla="*/ 29049 w 106602"/>
                      <a:gd name="connsiteY2" fmla="*/ 148530 h 149662"/>
                      <a:gd name="connsiteX3" fmla="*/ 106431 w 106602"/>
                      <a:gd name="connsiteY3" fmla="*/ 2035 h 149662"/>
                    </a:gdLst>
                    <a:ahLst/>
                    <a:cxnLst>
                      <a:cxn ang="0">
                        <a:pos x="connsiteX0" y="connsiteY0"/>
                      </a:cxn>
                      <a:cxn ang="0">
                        <a:pos x="connsiteX1" y="connsiteY1"/>
                      </a:cxn>
                      <a:cxn ang="0">
                        <a:pos x="connsiteX2" y="connsiteY2"/>
                      </a:cxn>
                      <a:cxn ang="0">
                        <a:pos x="connsiteX3" y="connsiteY3"/>
                      </a:cxn>
                    </a:cxnLst>
                    <a:rect l="l" t="t" r="r" b="b"/>
                    <a:pathLst>
                      <a:path w="106602" h="149662">
                        <a:moveTo>
                          <a:pt x="69882" y="-156"/>
                        </a:moveTo>
                        <a:lnTo>
                          <a:pt x="-171" y="136242"/>
                        </a:lnTo>
                        <a:cubicBezTo>
                          <a:pt x="-171" y="136242"/>
                          <a:pt x="12583" y="153768"/>
                          <a:pt x="29049" y="148530"/>
                        </a:cubicBezTo>
                        <a:lnTo>
                          <a:pt x="106431" y="2035"/>
                        </a:lnTo>
                        <a:close/>
                      </a:path>
                    </a:pathLst>
                  </a:custGeom>
                  <a:solidFill>
                    <a:schemeClr val="bg1">
                      <a:lumMod val="95000"/>
                    </a:schemeClr>
                  </a:solidFill>
                  <a:ln w="9504" cap="flat">
                    <a:noFill/>
                    <a:prstDash val="solid"/>
                    <a:miter/>
                  </a:ln>
                </p:spPr>
                <p:txBody>
                  <a:bodyPr rtlCol="0" anchor="ctr"/>
                  <a:lstStyle/>
                  <a:p>
                    <a:endParaRPr lang="en-US" sz="900"/>
                  </a:p>
                </p:txBody>
              </p:sp>
              <p:sp>
                <p:nvSpPr>
                  <p:cNvPr id="42" name="Freeform 9">
                    <a:extLst>
                      <a:ext uri="{FF2B5EF4-FFF2-40B4-BE49-F238E27FC236}">
                        <a16:creationId xmlns:a16="http://schemas.microsoft.com/office/drawing/2014/main" id="{04B23AA4-AFF4-4652-B979-701E625F25A5}"/>
                      </a:ext>
                    </a:extLst>
                  </p:cNvPr>
                  <p:cNvSpPr/>
                  <p:nvPr/>
                </p:nvSpPr>
                <p:spPr>
                  <a:xfrm>
                    <a:off x="12014929" y="4775263"/>
                    <a:ext cx="431454" cy="499879"/>
                  </a:xfrm>
                  <a:custGeom>
                    <a:avLst/>
                    <a:gdLst>
                      <a:gd name="connsiteX0" fmla="*/ 334580 w 431454"/>
                      <a:gd name="connsiteY0" fmla="*/ 293500 h 499879"/>
                      <a:gd name="connsiteX1" fmla="*/ 431283 w 431454"/>
                      <a:gd name="connsiteY1" fmla="*/ 42135 h 499879"/>
                      <a:gd name="connsiteX2" fmla="*/ 276519 w 431454"/>
                      <a:gd name="connsiteY2" fmla="*/ -156 h 499879"/>
                      <a:gd name="connsiteX3" fmla="*/ 163635 w 431454"/>
                      <a:gd name="connsiteY3" fmla="*/ 211966 h 499879"/>
                      <a:gd name="connsiteX4" fmla="*/ -171 w 431454"/>
                      <a:gd name="connsiteY4" fmla="*/ 316741 h 499879"/>
                      <a:gd name="connsiteX5" fmla="*/ 145075 w 431454"/>
                      <a:gd name="connsiteY5" fmla="*/ 466093 h 499879"/>
                      <a:gd name="connsiteX6" fmla="*/ 346668 w 431454"/>
                      <a:gd name="connsiteY6" fmla="*/ 483524 h 499879"/>
                      <a:gd name="connsiteX7" fmla="*/ 334580 w 431454"/>
                      <a:gd name="connsiteY7" fmla="*/ 293500 h 49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1454" h="499879">
                        <a:moveTo>
                          <a:pt x="334580" y="293500"/>
                        </a:moveTo>
                        <a:lnTo>
                          <a:pt x="431283" y="42135"/>
                        </a:lnTo>
                        <a:lnTo>
                          <a:pt x="276519" y="-156"/>
                        </a:lnTo>
                        <a:lnTo>
                          <a:pt x="163635" y="211966"/>
                        </a:lnTo>
                        <a:cubicBezTo>
                          <a:pt x="54558" y="213300"/>
                          <a:pt x="-171" y="316741"/>
                          <a:pt x="-171" y="316741"/>
                        </a:cubicBezTo>
                        <a:cubicBezTo>
                          <a:pt x="-171" y="316741"/>
                          <a:pt x="28383" y="402466"/>
                          <a:pt x="145075" y="466093"/>
                        </a:cubicBezTo>
                        <a:cubicBezTo>
                          <a:pt x="261766" y="529720"/>
                          <a:pt x="346668" y="483524"/>
                          <a:pt x="346668" y="483524"/>
                        </a:cubicBezTo>
                        <a:cubicBezTo>
                          <a:pt x="346668" y="483524"/>
                          <a:pt x="397875" y="377225"/>
                          <a:pt x="334580" y="293500"/>
                        </a:cubicBezTo>
                        <a:close/>
                      </a:path>
                    </a:pathLst>
                  </a:custGeom>
                  <a:solidFill>
                    <a:schemeClr val="accent1"/>
                  </a:solidFill>
                  <a:ln w="9504" cap="flat">
                    <a:noFill/>
                    <a:prstDash val="solid"/>
                    <a:miter/>
                  </a:ln>
                </p:spPr>
                <p:txBody>
                  <a:bodyPr rtlCol="0" anchor="ctr"/>
                  <a:lstStyle/>
                  <a:p>
                    <a:endParaRPr lang="en-US" sz="900"/>
                  </a:p>
                </p:txBody>
              </p:sp>
              <p:sp>
                <p:nvSpPr>
                  <p:cNvPr id="43" name="Freeform 10">
                    <a:extLst>
                      <a:ext uri="{FF2B5EF4-FFF2-40B4-BE49-F238E27FC236}">
                        <a16:creationId xmlns:a16="http://schemas.microsoft.com/office/drawing/2014/main" id="{C5EA6995-67D6-4156-8A36-899BDFCB5BDF}"/>
                      </a:ext>
                    </a:extLst>
                  </p:cNvPr>
                  <p:cNvSpPr/>
                  <p:nvPr/>
                </p:nvSpPr>
                <p:spPr>
                  <a:xfrm>
                    <a:off x="12245070" y="4648222"/>
                    <a:ext cx="293775" cy="216206"/>
                  </a:xfrm>
                  <a:custGeom>
                    <a:avLst/>
                    <a:gdLst>
                      <a:gd name="connsiteX0" fmla="*/ 288234 w 293775"/>
                      <a:gd name="connsiteY0" fmla="*/ 171272 h 216206"/>
                      <a:gd name="connsiteX1" fmla="*/ 107390 w 293775"/>
                      <a:gd name="connsiteY1" fmla="*/ 195561 h 216206"/>
                      <a:gd name="connsiteX2" fmla="*/ 5166 w 293775"/>
                      <a:gd name="connsiteY2" fmla="*/ 44685 h 216206"/>
                      <a:gd name="connsiteX3" fmla="*/ 186009 w 293775"/>
                      <a:gd name="connsiteY3" fmla="*/ 20301 h 216206"/>
                      <a:gd name="connsiteX4" fmla="*/ 288234 w 293775"/>
                      <a:gd name="connsiteY4" fmla="*/ 171272 h 216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75" h="216206">
                        <a:moveTo>
                          <a:pt x="288234" y="171272"/>
                        </a:moveTo>
                        <a:cubicBezTo>
                          <a:pt x="266532" y="219659"/>
                          <a:pt x="185724" y="230518"/>
                          <a:pt x="107390" y="195561"/>
                        </a:cubicBezTo>
                        <a:cubicBezTo>
                          <a:pt x="29056" y="160604"/>
                          <a:pt x="-16345" y="93072"/>
                          <a:pt x="5166" y="44685"/>
                        </a:cubicBezTo>
                        <a:cubicBezTo>
                          <a:pt x="26677" y="-3702"/>
                          <a:pt x="107676" y="-14656"/>
                          <a:pt x="186009" y="20301"/>
                        </a:cubicBezTo>
                        <a:cubicBezTo>
                          <a:pt x="264343" y="55258"/>
                          <a:pt x="309840" y="122885"/>
                          <a:pt x="288234" y="171272"/>
                        </a:cubicBezTo>
                        <a:close/>
                      </a:path>
                    </a:pathLst>
                  </a:custGeom>
                  <a:solidFill>
                    <a:schemeClr val="accent1"/>
                  </a:solidFill>
                  <a:ln w="9504" cap="flat">
                    <a:noFill/>
                    <a:prstDash val="solid"/>
                    <a:miter/>
                  </a:ln>
                </p:spPr>
                <p:txBody>
                  <a:bodyPr rtlCol="0" anchor="ctr"/>
                  <a:lstStyle/>
                  <a:p>
                    <a:endParaRPr lang="en-US" sz="900"/>
                  </a:p>
                </p:txBody>
              </p:sp>
            </p:grpSp>
            <p:sp>
              <p:nvSpPr>
                <p:cNvPr id="36" name="CuadroTexto 395">
                  <a:extLst>
                    <a:ext uri="{FF2B5EF4-FFF2-40B4-BE49-F238E27FC236}">
                      <a16:creationId xmlns:a16="http://schemas.microsoft.com/office/drawing/2014/main" id="{905FFD20-5D8A-43C2-A857-9552F4FAAFF3}"/>
                    </a:ext>
                  </a:extLst>
                </p:cNvPr>
                <p:cNvSpPr txBox="1"/>
                <p:nvPr/>
              </p:nvSpPr>
              <p:spPr>
                <a:xfrm rot="21324220">
                  <a:off x="2918879" y="4434851"/>
                  <a:ext cx="1791907" cy="461665"/>
                </a:xfrm>
                <a:prstGeom prst="rect">
                  <a:avLst/>
                </a:prstGeom>
                <a:noFill/>
              </p:spPr>
              <p:txBody>
                <a:bodyPr wrap="square" rtlCol="0">
                  <a:spAutoFit/>
                </a:bodyPr>
                <a:lstStyle/>
                <a:p>
                  <a:r>
                    <a:rPr lang="en-US" sz="2400" b="1" dirty="0">
                      <a:solidFill>
                        <a:schemeClr val="bg1"/>
                      </a:solidFill>
                      <a:latin typeface="Arial Nova" panose="020B0504020202020204" pitchFamily="34" charset="0"/>
                      <a:ea typeface="Roboto Medium" panose="02000000000000000000" pitchFamily="2" charset="0"/>
                      <a:cs typeface="Poppins Medium" pitchFamily="2" charset="77"/>
                    </a:rPr>
                    <a:t>$5.9 billion</a:t>
                  </a:r>
                </a:p>
              </p:txBody>
            </p:sp>
            <p:sp>
              <p:nvSpPr>
                <p:cNvPr id="37" name="Rectangle 56">
                  <a:extLst>
                    <a:ext uri="{FF2B5EF4-FFF2-40B4-BE49-F238E27FC236}">
                      <a16:creationId xmlns:a16="http://schemas.microsoft.com/office/drawing/2014/main" id="{6EDEE4BD-7117-4F01-8492-353534009604}"/>
                    </a:ext>
                  </a:extLst>
                </p:cNvPr>
                <p:cNvSpPr/>
                <p:nvPr/>
              </p:nvSpPr>
              <p:spPr>
                <a:xfrm rot="21324220">
                  <a:off x="2931754" y="4823626"/>
                  <a:ext cx="1894738" cy="646331"/>
                </a:xfrm>
                <a:prstGeom prst="rect">
                  <a:avLst/>
                </a:prstGeom>
              </p:spPr>
              <p:txBody>
                <a:bodyPr wrap="square">
                  <a:spAutoFit/>
                </a:bodyPr>
                <a:lstStyle/>
                <a:p>
                  <a:r>
                    <a:rPr lang="en-US" sz="1200" dirty="0">
                      <a:solidFill>
                        <a:schemeClr val="bg1"/>
                      </a:solidFill>
                      <a:latin typeface="Arial Nova Light" panose="020B0304020202020204" pitchFamily="34" charset="0"/>
                      <a:ea typeface="Lato Light" panose="020F0502020204030203" pitchFamily="34" charset="0"/>
                      <a:cs typeface="Lato Light" panose="020F0502020204030203" pitchFamily="34" charset="0"/>
                    </a:rPr>
                    <a:t>Fraudulent checks</a:t>
                  </a:r>
                </a:p>
                <a:p>
                  <a:r>
                    <a:rPr lang="en-US" sz="1200" dirty="0">
                      <a:solidFill>
                        <a:schemeClr val="bg1"/>
                      </a:solidFill>
                      <a:latin typeface="Arial Nova Light" panose="020B0304020202020204" pitchFamily="34" charset="0"/>
                      <a:ea typeface="Lato Light" panose="020F0502020204030203" pitchFamily="34" charset="0"/>
                      <a:cs typeface="Lato Light" panose="020F0502020204030203" pitchFamily="34" charset="0"/>
                    </a:rPr>
                    <a:t>intercepted by banks</a:t>
                  </a:r>
                  <a:br>
                    <a:rPr lang="en-US" sz="1200" dirty="0">
                      <a:solidFill>
                        <a:schemeClr val="bg1"/>
                      </a:solidFill>
                      <a:latin typeface="Arial Nova Light" panose="020B0304020202020204" pitchFamily="34" charset="0"/>
                      <a:ea typeface="Lato Light" panose="020F0502020204030203" pitchFamily="34" charset="0"/>
                      <a:cs typeface="Lato Light" panose="020F0502020204030203" pitchFamily="34" charset="0"/>
                    </a:rPr>
                  </a:br>
                  <a:r>
                    <a:rPr lang="en-US" sz="1200" dirty="0">
                      <a:solidFill>
                        <a:schemeClr val="bg1"/>
                      </a:solidFill>
                      <a:latin typeface="Arial Nova Light" panose="020B0304020202020204" pitchFamily="34" charset="0"/>
                      <a:ea typeface="Lato Light" panose="020F0502020204030203" pitchFamily="34" charset="0"/>
                      <a:cs typeface="Lato Light" panose="020F0502020204030203" pitchFamily="34" charset="0"/>
                    </a:rPr>
                    <a:t>in 2016. And yet…</a:t>
                  </a:r>
                </a:p>
              </p:txBody>
            </p:sp>
          </p:grpSp>
          <p:grpSp>
            <p:nvGrpSpPr>
              <p:cNvPr id="71" name="Group 70">
                <a:extLst>
                  <a:ext uri="{FF2B5EF4-FFF2-40B4-BE49-F238E27FC236}">
                    <a16:creationId xmlns:a16="http://schemas.microsoft.com/office/drawing/2014/main" id="{031131F1-DDF7-49CA-9A99-F6801A5FB6DA}"/>
                  </a:ext>
                </a:extLst>
              </p:cNvPr>
              <p:cNvGrpSpPr/>
              <p:nvPr/>
            </p:nvGrpSpPr>
            <p:grpSpPr>
              <a:xfrm>
                <a:off x="6685410" y="2406542"/>
                <a:ext cx="2101937" cy="2060333"/>
                <a:chOff x="7061583" y="2406542"/>
                <a:chExt cx="2101937" cy="2060333"/>
              </a:xfrm>
            </p:grpSpPr>
            <p:grpSp>
              <p:nvGrpSpPr>
                <p:cNvPr id="47" name="Group 46">
                  <a:extLst>
                    <a:ext uri="{FF2B5EF4-FFF2-40B4-BE49-F238E27FC236}">
                      <a16:creationId xmlns:a16="http://schemas.microsoft.com/office/drawing/2014/main" id="{83466144-74B0-4EE6-8B47-D18588935DD6}"/>
                    </a:ext>
                  </a:extLst>
                </p:cNvPr>
                <p:cNvGrpSpPr/>
                <p:nvPr/>
              </p:nvGrpSpPr>
              <p:grpSpPr>
                <a:xfrm>
                  <a:off x="7061583" y="2406542"/>
                  <a:ext cx="2022462" cy="2060333"/>
                  <a:chOff x="10004425" y="4648222"/>
                  <a:chExt cx="4031498" cy="4106986"/>
                </a:xfrm>
              </p:grpSpPr>
              <p:sp>
                <p:nvSpPr>
                  <p:cNvPr id="50" name="Freeform 5">
                    <a:extLst>
                      <a:ext uri="{FF2B5EF4-FFF2-40B4-BE49-F238E27FC236}">
                        <a16:creationId xmlns:a16="http://schemas.microsoft.com/office/drawing/2014/main" id="{16EBC4BC-1CD7-46E4-B2E2-4AABBB283FCB}"/>
                      </a:ext>
                    </a:extLst>
                  </p:cNvPr>
                  <p:cNvSpPr/>
                  <p:nvPr/>
                </p:nvSpPr>
                <p:spPr>
                  <a:xfrm>
                    <a:off x="10004425" y="4926234"/>
                    <a:ext cx="4031498" cy="3828974"/>
                  </a:xfrm>
                  <a:custGeom>
                    <a:avLst/>
                    <a:gdLst>
                      <a:gd name="connsiteX0" fmla="*/ -171 w 4364611"/>
                      <a:gd name="connsiteY0" fmla="*/ 359223 h 4145352"/>
                      <a:gd name="connsiteX1" fmla="*/ 135081 w 4364611"/>
                      <a:gd name="connsiteY1" fmla="*/ 2463390 h 4145352"/>
                      <a:gd name="connsiteX2" fmla="*/ 381028 w 4364611"/>
                      <a:gd name="connsiteY2" fmla="*/ 3287874 h 4145352"/>
                      <a:gd name="connsiteX3" fmla="*/ 1351872 w 4364611"/>
                      <a:gd name="connsiteY3" fmla="*/ 3755457 h 4145352"/>
                      <a:gd name="connsiteX4" fmla="*/ 2101993 w 4364611"/>
                      <a:gd name="connsiteY4" fmla="*/ 4075401 h 4145352"/>
                      <a:gd name="connsiteX5" fmla="*/ 3306982 w 4364611"/>
                      <a:gd name="connsiteY5" fmla="*/ 4136933 h 4145352"/>
                      <a:gd name="connsiteX6" fmla="*/ 4364441 w 4364611"/>
                      <a:gd name="connsiteY6" fmla="*/ 4038444 h 4145352"/>
                      <a:gd name="connsiteX7" fmla="*/ 4044729 w 4364611"/>
                      <a:gd name="connsiteY7" fmla="*/ -156 h 414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4611" h="4145352">
                        <a:moveTo>
                          <a:pt x="-171" y="359223"/>
                        </a:moveTo>
                        <a:lnTo>
                          <a:pt x="135081" y="2463390"/>
                        </a:lnTo>
                        <a:cubicBezTo>
                          <a:pt x="135081" y="2463390"/>
                          <a:pt x="159637" y="3127854"/>
                          <a:pt x="381028" y="3287874"/>
                        </a:cubicBezTo>
                        <a:lnTo>
                          <a:pt x="1351872" y="3755457"/>
                        </a:lnTo>
                        <a:cubicBezTo>
                          <a:pt x="1351872" y="3755457"/>
                          <a:pt x="1819210" y="4050732"/>
                          <a:pt x="2101993" y="4075401"/>
                        </a:cubicBezTo>
                        <a:cubicBezTo>
                          <a:pt x="2101993" y="4075401"/>
                          <a:pt x="2925783" y="4173795"/>
                          <a:pt x="3306982" y="4136933"/>
                        </a:cubicBezTo>
                        <a:cubicBezTo>
                          <a:pt x="3306982" y="4136933"/>
                          <a:pt x="4253841" y="4050732"/>
                          <a:pt x="4364441" y="4038444"/>
                        </a:cubicBezTo>
                        <a:lnTo>
                          <a:pt x="4044729" y="-156"/>
                        </a:lnTo>
                        <a:close/>
                      </a:path>
                    </a:pathLst>
                  </a:custGeom>
                  <a:solidFill>
                    <a:schemeClr val="accent1"/>
                  </a:solidFill>
                  <a:ln w="9504" cap="flat">
                    <a:noFill/>
                    <a:prstDash val="solid"/>
                    <a:miter/>
                  </a:ln>
                </p:spPr>
                <p:txBody>
                  <a:bodyPr rtlCol="0" anchor="ctr"/>
                  <a:lstStyle/>
                  <a:p>
                    <a:endParaRPr lang="en-US" sz="900"/>
                  </a:p>
                </p:txBody>
              </p:sp>
              <p:sp>
                <p:nvSpPr>
                  <p:cNvPr id="51" name="Freeform 6">
                    <a:extLst>
                      <a:ext uri="{FF2B5EF4-FFF2-40B4-BE49-F238E27FC236}">
                        <a16:creationId xmlns:a16="http://schemas.microsoft.com/office/drawing/2014/main" id="{FE90A641-16D1-425F-9F5C-A1E050D689B5}"/>
                      </a:ext>
                    </a:extLst>
                  </p:cNvPr>
                  <p:cNvSpPr/>
                  <p:nvPr/>
                </p:nvSpPr>
                <p:spPr>
                  <a:xfrm>
                    <a:off x="10004427" y="4899914"/>
                    <a:ext cx="3757821" cy="796862"/>
                  </a:xfrm>
                  <a:custGeom>
                    <a:avLst/>
                    <a:gdLst>
                      <a:gd name="connsiteX0" fmla="*/ 4083733 w 4083733"/>
                      <a:gd name="connsiteY0" fmla="*/ 484156 h 796861"/>
                      <a:gd name="connsiteX1" fmla="*/ 27983 w 4083733"/>
                      <a:gd name="connsiteY1" fmla="*/ 796862 h 796861"/>
                      <a:gd name="connsiteX2" fmla="*/ 0 w 4083733"/>
                      <a:gd name="connsiteY2" fmla="*/ 359378 h 796861"/>
                      <a:gd name="connsiteX3" fmla="*/ 4045376 w 4083733"/>
                      <a:gd name="connsiteY3" fmla="*/ 0 h 796861"/>
                      <a:gd name="connsiteX4" fmla="*/ 4083733 w 4083733"/>
                      <a:gd name="connsiteY4" fmla="*/ 484156 h 796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3733" h="796861">
                        <a:moveTo>
                          <a:pt x="4083733" y="484156"/>
                        </a:moveTo>
                        <a:lnTo>
                          <a:pt x="27983" y="796862"/>
                        </a:lnTo>
                        <a:lnTo>
                          <a:pt x="0" y="359378"/>
                        </a:lnTo>
                        <a:lnTo>
                          <a:pt x="4045376" y="0"/>
                        </a:lnTo>
                        <a:lnTo>
                          <a:pt x="4083733" y="484156"/>
                        </a:lnTo>
                        <a:close/>
                      </a:path>
                    </a:pathLst>
                  </a:custGeom>
                  <a:solidFill>
                    <a:schemeClr val="bg1">
                      <a:alpha val="50000"/>
                    </a:schemeClr>
                  </a:solidFill>
                  <a:ln w="9504" cap="flat">
                    <a:noFill/>
                    <a:prstDash val="solid"/>
                    <a:miter/>
                  </a:ln>
                </p:spPr>
                <p:txBody>
                  <a:bodyPr rtlCol="0" anchor="ctr"/>
                  <a:lstStyle/>
                  <a:p>
                    <a:endParaRPr lang="en-US" sz="900"/>
                  </a:p>
                </p:txBody>
              </p:sp>
              <p:sp>
                <p:nvSpPr>
                  <p:cNvPr id="52" name="Freeform 7">
                    <a:extLst>
                      <a:ext uri="{FF2B5EF4-FFF2-40B4-BE49-F238E27FC236}">
                        <a16:creationId xmlns:a16="http://schemas.microsoft.com/office/drawing/2014/main" id="{4EF37E09-D3DA-4163-985A-7463BE3767C4}"/>
                      </a:ext>
                    </a:extLst>
                  </p:cNvPr>
                  <p:cNvSpPr/>
                  <p:nvPr/>
                </p:nvSpPr>
                <p:spPr>
                  <a:xfrm>
                    <a:off x="10306910" y="7819740"/>
                    <a:ext cx="1757038" cy="898778"/>
                  </a:xfrm>
                  <a:custGeom>
                    <a:avLst/>
                    <a:gdLst>
                      <a:gd name="connsiteX0" fmla="*/ -171 w 1757038"/>
                      <a:gd name="connsiteY0" fmla="*/ 28419 h 898779"/>
                      <a:gd name="connsiteX1" fmla="*/ 564251 w 1757038"/>
                      <a:gd name="connsiteY1" fmla="*/ -156 h 898779"/>
                      <a:gd name="connsiteX2" fmla="*/ 1756867 w 1757038"/>
                      <a:gd name="connsiteY2" fmla="*/ 898623 h 898779"/>
                      <a:gd name="connsiteX3" fmla="*/ -171 w 1757038"/>
                      <a:gd name="connsiteY3" fmla="*/ 28419 h 898779"/>
                    </a:gdLst>
                    <a:ahLst/>
                    <a:cxnLst>
                      <a:cxn ang="0">
                        <a:pos x="connsiteX0" y="connsiteY0"/>
                      </a:cxn>
                      <a:cxn ang="0">
                        <a:pos x="connsiteX1" y="connsiteY1"/>
                      </a:cxn>
                      <a:cxn ang="0">
                        <a:pos x="connsiteX2" y="connsiteY2"/>
                      </a:cxn>
                      <a:cxn ang="0">
                        <a:pos x="connsiteX3" y="connsiteY3"/>
                      </a:cxn>
                    </a:cxnLst>
                    <a:rect l="l" t="t" r="r" b="b"/>
                    <a:pathLst>
                      <a:path w="1757038" h="898779">
                        <a:moveTo>
                          <a:pt x="-171" y="28419"/>
                        </a:moveTo>
                        <a:cubicBezTo>
                          <a:pt x="-171" y="28419"/>
                          <a:pt x="152118" y="276927"/>
                          <a:pt x="564251" y="-156"/>
                        </a:cubicBezTo>
                        <a:cubicBezTo>
                          <a:pt x="564251" y="-156"/>
                          <a:pt x="1135812" y="788324"/>
                          <a:pt x="1756867" y="898623"/>
                        </a:cubicBezTo>
                        <a:cubicBezTo>
                          <a:pt x="1756867" y="898814"/>
                          <a:pt x="861882" y="745842"/>
                          <a:pt x="-171" y="28419"/>
                        </a:cubicBezTo>
                        <a:close/>
                      </a:path>
                    </a:pathLst>
                  </a:custGeom>
                  <a:solidFill>
                    <a:schemeClr val="accent1">
                      <a:lumMod val="75000"/>
                    </a:schemeClr>
                  </a:solidFill>
                  <a:ln w="9504" cap="flat">
                    <a:noFill/>
                    <a:prstDash val="solid"/>
                    <a:miter/>
                  </a:ln>
                </p:spPr>
                <p:txBody>
                  <a:bodyPr rtlCol="0" anchor="ctr"/>
                  <a:lstStyle/>
                  <a:p>
                    <a:endParaRPr lang="en-US" sz="900"/>
                  </a:p>
                </p:txBody>
              </p:sp>
              <p:sp>
                <p:nvSpPr>
                  <p:cNvPr id="53" name="Freeform 8">
                    <a:extLst>
                      <a:ext uri="{FF2B5EF4-FFF2-40B4-BE49-F238E27FC236}">
                        <a16:creationId xmlns:a16="http://schemas.microsoft.com/office/drawing/2014/main" id="{671FC55C-E238-4DBB-9EAF-CAAE7E2C46AC}"/>
                      </a:ext>
                    </a:extLst>
                  </p:cNvPr>
                  <p:cNvSpPr/>
                  <p:nvPr/>
                </p:nvSpPr>
                <p:spPr>
                  <a:xfrm>
                    <a:off x="12080509" y="5230272"/>
                    <a:ext cx="106602" cy="149662"/>
                  </a:xfrm>
                  <a:custGeom>
                    <a:avLst/>
                    <a:gdLst>
                      <a:gd name="connsiteX0" fmla="*/ 69882 w 106602"/>
                      <a:gd name="connsiteY0" fmla="*/ -156 h 149662"/>
                      <a:gd name="connsiteX1" fmla="*/ -171 w 106602"/>
                      <a:gd name="connsiteY1" fmla="*/ 136242 h 149662"/>
                      <a:gd name="connsiteX2" fmla="*/ 29049 w 106602"/>
                      <a:gd name="connsiteY2" fmla="*/ 148530 h 149662"/>
                      <a:gd name="connsiteX3" fmla="*/ 106431 w 106602"/>
                      <a:gd name="connsiteY3" fmla="*/ 2035 h 149662"/>
                    </a:gdLst>
                    <a:ahLst/>
                    <a:cxnLst>
                      <a:cxn ang="0">
                        <a:pos x="connsiteX0" y="connsiteY0"/>
                      </a:cxn>
                      <a:cxn ang="0">
                        <a:pos x="connsiteX1" y="connsiteY1"/>
                      </a:cxn>
                      <a:cxn ang="0">
                        <a:pos x="connsiteX2" y="connsiteY2"/>
                      </a:cxn>
                      <a:cxn ang="0">
                        <a:pos x="connsiteX3" y="connsiteY3"/>
                      </a:cxn>
                    </a:cxnLst>
                    <a:rect l="l" t="t" r="r" b="b"/>
                    <a:pathLst>
                      <a:path w="106602" h="149662">
                        <a:moveTo>
                          <a:pt x="69882" y="-156"/>
                        </a:moveTo>
                        <a:lnTo>
                          <a:pt x="-171" y="136242"/>
                        </a:lnTo>
                        <a:cubicBezTo>
                          <a:pt x="-171" y="136242"/>
                          <a:pt x="12583" y="153768"/>
                          <a:pt x="29049" y="148530"/>
                        </a:cubicBezTo>
                        <a:lnTo>
                          <a:pt x="106431" y="2035"/>
                        </a:lnTo>
                        <a:close/>
                      </a:path>
                    </a:pathLst>
                  </a:custGeom>
                  <a:solidFill>
                    <a:schemeClr val="bg1">
                      <a:lumMod val="95000"/>
                    </a:schemeClr>
                  </a:solidFill>
                  <a:ln w="9504" cap="flat">
                    <a:noFill/>
                    <a:prstDash val="solid"/>
                    <a:miter/>
                  </a:ln>
                </p:spPr>
                <p:txBody>
                  <a:bodyPr rtlCol="0" anchor="ctr"/>
                  <a:lstStyle/>
                  <a:p>
                    <a:endParaRPr lang="en-US" sz="900"/>
                  </a:p>
                </p:txBody>
              </p:sp>
              <p:sp>
                <p:nvSpPr>
                  <p:cNvPr id="54" name="Freeform 9">
                    <a:extLst>
                      <a:ext uri="{FF2B5EF4-FFF2-40B4-BE49-F238E27FC236}">
                        <a16:creationId xmlns:a16="http://schemas.microsoft.com/office/drawing/2014/main" id="{D4B46CDF-0155-4664-ADC9-BF1880A02019}"/>
                      </a:ext>
                    </a:extLst>
                  </p:cNvPr>
                  <p:cNvSpPr/>
                  <p:nvPr/>
                </p:nvSpPr>
                <p:spPr>
                  <a:xfrm>
                    <a:off x="12014929" y="4775263"/>
                    <a:ext cx="431454" cy="499879"/>
                  </a:xfrm>
                  <a:custGeom>
                    <a:avLst/>
                    <a:gdLst>
                      <a:gd name="connsiteX0" fmla="*/ 334580 w 431454"/>
                      <a:gd name="connsiteY0" fmla="*/ 293500 h 499879"/>
                      <a:gd name="connsiteX1" fmla="*/ 431283 w 431454"/>
                      <a:gd name="connsiteY1" fmla="*/ 42135 h 499879"/>
                      <a:gd name="connsiteX2" fmla="*/ 276519 w 431454"/>
                      <a:gd name="connsiteY2" fmla="*/ -156 h 499879"/>
                      <a:gd name="connsiteX3" fmla="*/ 163635 w 431454"/>
                      <a:gd name="connsiteY3" fmla="*/ 211966 h 499879"/>
                      <a:gd name="connsiteX4" fmla="*/ -171 w 431454"/>
                      <a:gd name="connsiteY4" fmla="*/ 316741 h 499879"/>
                      <a:gd name="connsiteX5" fmla="*/ 145075 w 431454"/>
                      <a:gd name="connsiteY5" fmla="*/ 466093 h 499879"/>
                      <a:gd name="connsiteX6" fmla="*/ 346668 w 431454"/>
                      <a:gd name="connsiteY6" fmla="*/ 483524 h 499879"/>
                      <a:gd name="connsiteX7" fmla="*/ 334580 w 431454"/>
                      <a:gd name="connsiteY7" fmla="*/ 293500 h 49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1454" h="499879">
                        <a:moveTo>
                          <a:pt x="334580" y="293500"/>
                        </a:moveTo>
                        <a:lnTo>
                          <a:pt x="431283" y="42135"/>
                        </a:lnTo>
                        <a:lnTo>
                          <a:pt x="276519" y="-156"/>
                        </a:lnTo>
                        <a:lnTo>
                          <a:pt x="163635" y="211966"/>
                        </a:lnTo>
                        <a:cubicBezTo>
                          <a:pt x="54558" y="213300"/>
                          <a:pt x="-171" y="316741"/>
                          <a:pt x="-171" y="316741"/>
                        </a:cubicBezTo>
                        <a:cubicBezTo>
                          <a:pt x="-171" y="316741"/>
                          <a:pt x="28383" y="402466"/>
                          <a:pt x="145075" y="466093"/>
                        </a:cubicBezTo>
                        <a:cubicBezTo>
                          <a:pt x="261766" y="529720"/>
                          <a:pt x="346668" y="483524"/>
                          <a:pt x="346668" y="483524"/>
                        </a:cubicBezTo>
                        <a:cubicBezTo>
                          <a:pt x="346668" y="483524"/>
                          <a:pt x="397875" y="377225"/>
                          <a:pt x="334580" y="293500"/>
                        </a:cubicBezTo>
                        <a:close/>
                      </a:path>
                    </a:pathLst>
                  </a:custGeom>
                  <a:solidFill>
                    <a:schemeClr val="tx2"/>
                  </a:solidFill>
                  <a:ln w="9504" cap="flat">
                    <a:noFill/>
                    <a:prstDash val="solid"/>
                    <a:miter/>
                  </a:ln>
                </p:spPr>
                <p:txBody>
                  <a:bodyPr rtlCol="0" anchor="ctr"/>
                  <a:lstStyle/>
                  <a:p>
                    <a:endParaRPr lang="en-US" sz="900"/>
                  </a:p>
                </p:txBody>
              </p:sp>
              <p:sp>
                <p:nvSpPr>
                  <p:cNvPr id="55" name="Freeform 10">
                    <a:extLst>
                      <a:ext uri="{FF2B5EF4-FFF2-40B4-BE49-F238E27FC236}">
                        <a16:creationId xmlns:a16="http://schemas.microsoft.com/office/drawing/2014/main" id="{D53B3468-EBE9-4746-B3E8-E1E6399A727A}"/>
                      </a:ext>
                    </a:extLst>
                  </p:cNvPr>
                  <p:cNvSpPr/>
                  <p:nvPr/>
                </p:nvSpPr>
                <p:spPr>
                  <a:xfrm>
                    <a:off x="12245070" y="4648222"/>
                    <a:ext cx="293775" cy="216206"/>
                  </a:xfrm>
                  <a:custGeom>
                    <a:avLst/>
                    <a:gdLst>
                      <a:gd name="connsiteX0" fmla="*/ 288234 w 293775"/>
                      <a:gd name="connsiteY0" fmla="*/ 171272 h 216206"/>
                      <a:gd name="connsiteX1" fmla="*/ 107390 w 293775"/>
                      <a:gd name="connsiteY1" fmla="*/ 195561 h 216206"/>
                      <a:gd name="connsiteX2" fmla="*/ 5166 w 293775"/>
                      <a:gd name="connsiteY2" fmla="*/ 44685 h 216206"/>
                      <a:gd name="connsiteX3" fmla="*/ 186009 w 293775"/>
                      <a:gd name="connsiteY3" fmla="*/ 20301 h 216206"/>
                      <a:gd name="connsiteX4" fmla="*/ 288234 w 293775"/>
                      <a:gd name="connsiteY4" fmla="*/ 171272 h 216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75" h="216206">
                        <a:moveTo>
                          <a:pt x="288234" y="171272"/>
                        </a:moveTo>
                        <a:cubicBezTo>
                          <a:pt x="266532" y="219659"/>
                          <a:pt x="185724" y="230518"/>
                          <a:pt x="107390" y="195561"/>
                        </a:cubicBezTo>
                        <a:cubicBezTo>
                          <a:pt x="29056" y="160604"/>
                          <a:pt x="-16345" y="93072"/>
                          <a:pt x="5166" y="44685"/>
                        </a:cubicBezTo>
                        <a:cubicBezTo>
                          <a:pt x="26677" y="-3702"/>
                          <a:pt x="107676" y="-14656"/>
                          <a:pt x="186009" y="20301"/>
                        </a:cubicBezTo>
                        <a:cubicBezTo>
                          <a:pt x="264343" y="55258"/>
                          <a:pt x="309840" y="122885"/>
                          <a:pt x="288234" y="171272"/>
                        </a:cubicBezTo>
                        <a:close/>
                      </a:path>
                    </a:pathLst>
                  </a:custGeom>
                  <a:solidFill>
                    <a:schemeClr val="tx2"/>
                  </a:solidFill>
                  <a:ln w="9504" cap="flat">
                    <a:noFill/>
                    <a:prstDash val="solid"/>
                    <a:miter/>
                  </a:ln>
                </p:spPr>
                <p:txBody>
                  <a:bodyPr rtlCol="0" anchor="ctr"/>
                  <a:lstStyle/>
                  <a:p>
                    <a:endParaRPr lang="en-US" sz="900"/>
                  </a:p>
                </p:txBody>
              </p:sp>
            </p:grpSp>
            <p:sp>
              <p:nvSpPr>
                <p:cNvPr id="48" name="CuadroTexto 395">
                  <a:extLst>
                    <a:ext uri="{FF2B5EF4-FFF2-40B4-BE49-F238E27FC236}">
                      <a16:creationId xmlns:a16="http://schemas.microsoft.com/office/drawing/2014/main" id="{F59FDC47-FD78-421C-8840-8FF86B41CA1F}"/>
                    </a:ext>
                  </a:extLst>
                </p:cNvPr>
                <p:cNvSpPr txBox="1"/>
                <p:nvPr/>
              </p:nvSpPr>
              <p:spPr>
                <a:xfrm rot="21324220">
                  <a:off x="7190961" y="2941181"/>
                  <a:ext cx="1740091" cy="461665"/>
                </a:xfrm>
                <a:prstGeom prst="rect">
                  <a:avLst/>
                </a:prstGeom>
                <a:noFill/>
              </p:spPr>
              <p:txBody>
                <a:bodyPr wrap="square" rtlCol="0">
                  <a:spAutoFit/>
                </a:bodyPr>
                <a:lstStyle/>
                <a:p>
                  <a:r>
                    <a:rPr lang="en-US" sz="2400" b="1" dirty="0">
                      <a:solidFill>
                        <a:schemeClr val="bg1"/>
                      </a:solidFill>
                      <a:latin typeface="Arial Nova" panose="020B0504020202020204" pitchFamily="34" charset="0"/>
                      <a:ea typeface="Roboto Medium" panose="02000000000000000000" pitchFamily="2" charset="0"/>
                      <a:cs typeface="Poppins Medium" pitchFamily="2" charset="77"/>
                    </a:rPr>
                    <a:t>$10 billion</a:t>
                  </a:r>
                </a:p>
              </p:txBody>
            </p:sp>
            <p:sp>
              <p:nvSpPr>
                <p:cNvPr id="49" name="Rectangle 56">
                  <a:extLst>
                    <a:ext uri="{FF2B5EF4-FFF2-40B4-BE49-F238E27FC236}">
                      <a16:creationId xmlns:a16="http://schemas.microsoft.com/office/drawing/2014/main" id="{135D6B48-DFDE-4259-A8D0-383200BC2649}"/>
                    </a:ext>
                  </a:extLst>
                </p:cNvPr>
                <p:cNvSpPr/>
                <p:nvPr/>
              </p:nvSpPr>
              <p:spPr>
                <a:xfrm rot="21324220">
                  <a:off x="7190374" y="3337559"/>
                  <a:ext cx="1973146" cy="461665"/>
                </a:xfrm>
                <a:prstGeom prst="rect">
                  <a:avLst/>
                </a:prstGeom>
              </p:spPr>
              <p:txBody>
                <a:bodyPr wrap="square">
                  <a:spAutoFit/>
                </a:bodyPr>
                <a:lstStyle/>
                <a:p>
                  <a:r>
                    <a:rPr lang="en-US" sz="1200" dirty="0">
                      <a:solidFill>
                        <a:schemeClr val="bg1"/>
                      </a:solidFill>
                      <a:latin typeface="Arial Nova Light" panose="020B0304020202020204" pitchFamily="34" charset="0"/>
                      <a:ea typeface="Lato Light" panose="020F0502020204030203" pitchFamily="34" charset="0"/>
                      <a:cs typeface="Lato Light" panose="020F0502020204030203" pitchFamily="34" charset="0"/>
                    </a:rPr>
                    <a:t>Total annual check fraud</a:t>
                  </a:r>
                </a:p>
                <a:p>
                  <a:r>
                    <a:rPr lang="en-US" sz="1200" dirty="0">
                      <a:solidFill>
                        <a:schemeClr val="bg1"/>
                      </a:solidFill>
                      <a:latin typeface="Arial Nova Light" panose="020B0304020202020204" pitchFamily="34" charset="0"/>
                      <a:ea typeface="Lato Light" panose="020F0502020204030203" pitchFamily="34" charset="0"/>
                      <a:cs typeface="Lato Light" panose="020F0502020204030203" pitchFamily="34" charset="0"/>
                    </a:rPr>
                    <a:t>losses.</a:t>
                  </a:r>
                </a:p>
              </p:txBody>
            </p:sp>
          </p:grpSp>
        </p:grpSp>
      </p:grpSp>
    </p:spTree>
    <p:extLst>
      <p:ext uri="{BB962C8B-B14F-4D97-AF65-F5344CB8AC3E}">
        <p14:creationId xmlns:p14="http://schemas.microsoft.com/office/powerpoint/2010/main" val="916960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8" name="Group 127">
            <a:extLst>
              <a:ext uri="{FF2B5EF4-FFF2-40B4-BE49-F238E27FC236}">
                <a16:creationId xmlns:a16="http://schemas.microsoft.com/office/drawing/2014/main" id="{D083DB49-40F3-4EB4-ADD7-FA55E25D25EA}"/>
              </a:ext>
            </a:extLst>
          </p:cNvPr>
          <p:cNvGrpSpPr/>
          <p:nvPr/>
        </p:nvGrpSpPr>
        <p:grpSpPr>
          <a:xfrm>
            <a:off x="-150811" y="420368"/>
            <a:ext cx="12104683" cy="6308842"/>
            <a:chOff x="-150811" y="420368"/>
            <a:chExt cx="12104683" cy="6308842"/>
          </a:xfrm>
        </p:grpSpPr>
        <p:sp>
          <p:nvSpPr>
            <p:cNvPr id="4" name="Title 8">
              <a:extLst>
                <a:ext uri="{FF2B5EF4-FFF2-40B4-BE49-F238E27FC236}">
                  <a16:creationId xmlns:a16="http://schemas.microsoft.com/office/drawing/2014/main" id="{D2899420-BD41-45AE-B429-B18357DED8EE}"/>
                </a:ext>
              </a:extLst>
            </p:cNvPr>
            <p:cNvSpPr txBox="1">
              <a:spLocks/>
            </p:cNvSpPr>
            <p:nvPr/>
          </p:nvSpPr>
          <p:spPr>
            <a:xfrm>
              <a:off x="642325" y="420368"/>
              <a:ext cx="8251094" cy="5632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r>
                <a:rPr lang="en-US" sz="2400" b="0" dirty="0">
                  <a:latin typeface="Arial Nova Light" panose="020B0304020202020204" pitchFamily="34" charset="0"/>
                </a:rPr>
                <a:t>More people touching a single object results in</a:t>
              </a:r>
            </a:p>
          </p:txBody>
        </p:sp>
        <p:sp>
          <p:nvSpPr>
            <p:cNvPr id="6" name="Title 8">
              <a:extLst>
                <a:ext uri="{FF2B5EF4-FFF2-40B4-BE49-F238E27FC236}">
                  <a16:creationId xmlns:a16="http://schemas.microsoft.com/office/drawing/2014/main" id="{E1CD08DA-825E-4E0A-A1CD-2B003C722F6B}"/>
                </a:ext>
              </a:extLst>
            </p:cNvPr>
            <p:cNvSpPr txBox="1">
              <a:spLocks/>
            </p:cNvSpPr>
            <p:nvPr/>
          </p:nvSpPr>
          <p:spPr>
            <a:xfrm>
              <a:off x="642324" y="966831"/>
              <a:ext cx="9763372" cy="5632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a:lnSpc>
                  <a:spcPts val="5400"/>
                </a:lnSpc>
              </a:pPr>
              <a:r>
                <a:rPr lang="en-US" sz="5400" dirty="0">
                  <a:solidFill>
                    <a:schemeClr val="accent1"/>
                  </a:solidFill>
                  <a:latin typeface="Arial Nova" panose="020B0504020202020204" pitchFamily="34" charset="0"/>
                </a:rPr>
                <a:t>more germs transmitted</a:t>
              </a:r>
            </a:p>
          </p:txBody>
        </p:sp>
        <p:cxnSp>
          <p:nvCxnSpPr>
            <p:cNvPr id="7" name="Straight Connector 6">
              <a:extLst>
                <a:ext uri="{FF2B5EF4-FFF2-40B4-BE49-F238E27FC236}">
                  <a16:creationId xmlns:a16="http://schemas.microsoft.com/office/drawing/2014/main" id="{3C8D39E7-706D-433A-AC5E-33F176073E7B}"/>
                </a:ext>
              </a:extLst>
            </p:cNvPr>
            <p:cNvCxnSpPr/>
            <p:nvPr/>
          </p:nvCxnSpPr>
          <p:spPr>
            <a:xfrm>
              <a:off x="741497" y="1783660"/>
              <a:ext cx="1557670" cy="0"/>
            </a:xfrm>
            <a:prstGeom prst="line">
              <a:avLst/>
            </a:prstGeom>
            <a:ln w="9525"/>
          </p:spPr>
          <p:style>
            <a:lnRef idx="1">
              <a:schemeClr val="accent1"/>
            </a:lnRef>
            <a:fillRef idx="0">
              <a:schemeClr val="accent1"/>
            </a:fillRef>
            <a:effectRef idx="0">
              <a:schemeClr val="accent1"/>
            </a:effectRef>
            <a:fontRef idx="minor">
              <a:schemeClr val="tx1"/>
            </a:fontRef>
          </p:style>
        </p:cxnSp>
        <p:grpSp>
          <p:nvGrpSpPr>
            <p:cNvPr id="127" name="Group 126">
              <a:extLst>
                <a:ext uri="{FF2B5EF4-FFF2-40B4-BE49-F238E27FC236}">
                  <a16:creationId xmlns:a16="http://schemas.microsoft.com/office/drawing/2014/main" id="{0337C5D5-9E60-4982-83BB-161F0FB4B310}"/>
                </a:ext>
              </a:extLst>
            </p:cNvPr>
            <p:cNvGrpSpPr/>
            <p:nvPr/>
          </p:nvGrpSpPr>
          <p:grpSpPr>
            <a:xfrm>
              <a:off x="8246439" y="2790768"/>
              <a:ext cx="3504086" cy="1752027"/>
              <a:chOff x="8289034" y="2795450"/>
              <a:chExt cx="3504086" cy="1752027"/>
            </a:xfrm>
          </p:grpSpPr>
          <p:cxnSp>
            <p:nvCxnSpPr>
              <p:cNvPr id="103" name="Straight Connector 102">
                <a:extLst>
                  <a:ext uri="{FF2B5EF4-FFF2-40B4-BE49-F238E27FC236}">
                    <a16:creationId xmlns:a16="http://schemas.microsoft.com/office/drawing/2014/main" id="{EE7F6443-995C-494B-895B-B9BF0B2DBC8B}"/>
                  </a:ext>
                </a:extLst>
              </p:cNvPr>
              <p:cNvCxnSpPr>
                <a:cxnSpLocks/>
                <a:stCxn id="99" idx="2"/>
              </p:cNvCxnSpPr>
              <p:nvPr/>
            </p:nvCxnSpPr>
            <p:spPr>
              <a:xfrm>
                <a:off x="8463609" y="3220441"/>
                <a:ext cx="2525151" cy="0"/>
              </a:xfrm>
              <a:prstGeom prst="line">
                <a:avLst/>
              </a:prstGeom>
              <a:ln w="12700">
                <a:solidFill>
                  <a:schemeClr val="accent5"/>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04" name="Rectangle 56">
                <a:extLst>
                  <a:ext uri="{FF2B5EF4-FFF2-40B4-BE49-F238E27FC236}">
                    <a16:creationId xmlns:a16="http://schemas.microsoft.com/office/drawing/2014/main" id="{E3B4CC16-125A-4000-9D20-8C0E8B738E1D}"/>
                  </a:ext>
                </a:extLst>
              </p:cNvPr>
              <p:cNvSpPr/>
              <p:nvPr/>
            </p:nvSpPr>
            <p:spPr>
              <a:xfrm>
                <a:off x="11010332" y="3058217"/>
                <a:ext cx="782788" cy="307777"/>
              </a:xfrm>
              <a:prstGeom prst="rect">
                <a:avLst/>
              </a:prstGeom>
            </p:spPr>
            <p:txBody>
              <a:bodyPr wrap="square">
                <a:spAutoFit/>
              </a:bodyPr>
              <a:lstStyle/>
              <a:p>
                <a:r>
                  <a:rPr lang="en-US" sz="1400" dirty="0">
                    <a:solidFill>
                      <a:schemeClr val="accent1"/>
                    </a:solidFill>
                    <a:latin typeface="Arial Nova Light" panose="020B0304020202020204" pitchFamily="34" charset="0"/>
                    <a:ea typeface="Lato Light" panose="020F0502020204030203" pitchFamily="34" charset="0"/>
                    <a:cs typeface="Lato Light" panose="020F0502020204030203" pitchFamily="34" charset="0"/>
                  </a:rPr>
                  <a:t>DONE!</a:t>
                </a:r>
              </a:p>
            </p:txBody>
          </p:sp>
          <p:grpSp>
            <p:nvGrpSpPr>
              <p:cNvPr id="102" name="Group 101">
                <a:extLst>
                  <a:ext uri="{FF2B5EF4-FFF2-40B4-BE49-F238E27FC236}">
                    <a16:creationId xmlns:a16="http://schemas.microsoft.com/office/drawing/2014/main" id="{0E7B58FC-5355-4F35-B307-8A2AAB62F09F}"/>
                  </a:ext>
                </a:extLst>
              </p:cNvPr>
              <p:cNvGrpSpPr/>
              <p:nvPr/>
            </p:nvGrpSpPr>
            <p:grpSpPr>
              <a:xfrm>
                <a:off x="8463609" y="2795450"/>
                <a:ext cx="849982" cy="849982"/>
                <a:chOff x="8310226" y="3532319"/>
                <a:chExt cx="849982" cy="849982"/>
              </a:xfrm>
            </p:grpSpPr>
            <p:sp>
              <p:nvSpPr>
                <p:cNvPr id="99" name="Oval 98">
                  <a:extLst>
                    <a:ext uri="{FF2B5EF4-FFF2-40B4-BE49-F238E27FC236}">
                      <a16:creationId xmlns:a16="http://schemas.microsoft.com/office/drawing/2014/main" id="{A53599F3-D2FA-4D23-9B4B-6106A5F6A351}"/>
                    </a:ext>
                  </a:extLst>
                </p:cNvPr>
                <p:cNvSpPr/>
                <p:nvPr/>
              </p:nvSpPr>
              <p:spPr>
                <a:xfrm>
                  <a:off x="8310226" y="3532319"/>
                  <a:ext cx="849982" cy="849982"/>
                </a:xfrm>
                <a:prstGeom prst="ellipse">
                  <a:avLst/>
                </a:prstGeom>
                <a:solidFill>
                  <a:srgbClr val="BF242F"/>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pic>
              <p:nvPicPr>
                <p:cNvPr id="28" name="Graphic 27">
                  <a:extLst>
                    <a:ext uri="{FF2B5EF4-FFF2-40B4-BE49-F238E27FC236}">
                      <a16:creationId xmlns:a16="http://schemas.microsoft.com/office/drawing/2014/main" id="{6017EF07-5F9C-47A4-9C85-769AF3AE4D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24102" y="3697907"/>
                  <a:ext cx="605274" cy="518806"/>
                </a:xfrm>
                <a:prstGeom prst="rect">
                  <a:avLst/>
                </a:prstGeom>
              </p:spPr>
            </p:pic>
          </p:grpSp>
          <p:grpSp>
            <p:nvGrpSpPr>
              <p:cNvPr id="101" name="Group 100">
                <a:extLst>
                  <a:ext uri="{FF2B5EF4-FFF2-40B4-BE49-F238E27FC236}">
                    <a16:creationId xmlns:a16="http://schemas.microsoft.com/office/drawing/2014/main" id="{D7E68DEE-11A7-4D18-9075-3E34CBEA2AE9}"/>
                  </a:ext>
                </a:extLst>
              </p:cNvPr>
              <p:cNvGrpSpPr/>
              <p:nvPr/>
            </p:nvGrpSpPr>
            <p:grpSpPr>
              <a:xfrm>
                <a:off x="9899956" y="2795450"/>
                <a:ext cx="849982" cy="849982"/>
                <a:chOff x="9379535" y="3532319"/>
                <a:chExt cx="849982" cy="849982"/>
              </a:xfrm>
            </p:grpSpPr>
            <p:sp>
              <p:nvSpPr>
                <p:cNvPr id="100" name="Oval 99">
                  <a:extLst>
                    <a:ext uri="{FF2B5EF4-FFF2-40B4-BE49-F238E27FC236}">
                      <a16:creationId xmlns:a16="http://schemas.microsoft.com/office/drawing/2014/main" id="{DFF3AA81-CC28-4EA1-B1CF-8F9C9102F932}"/>
                    </a:ext>
                  </a:extLst>
                </p:cNvPr>
                <p:cNvSpPr/>
                <p:nvPr/>
              </p:nvSpPr>
              <p:spPr>
                <a:xfrm>
                  <a:off x="9379535" y="3532319"/>
                  <a:ext cx="849982" cy="849982"/>
                </a:xfrm>
                <a:prstGeom prst="ellipse">
                  <a:avLst/>
                </a:prstGeom>
                <a:solidFill>
                  <a:srgbClr val="BF242F"/>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pic>
              <p:nvPicPr>
                <p:cNvPr id="30" name="Graphic 29">
                  <a:extLst>
                    <a:ext uri="{FF2B5EF4-FFF2-40B4-BE49-F238E27FC236}">
                      <a16:creationId xmlns:a16="http://schemas.microsoft.com/office/drawing/2014/main" id="{BCB57B6F-D995-4311-8432-EE9DE48039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51413" y="3697907"/>
                  <a:ext cx="544114" cy="518806"/>
                </a:xfrm>
                <a:prstGeom prst="rect">
                  <a:avLst/>
                </a:prstGeom>
              </p:spPr>
            </p:pic>
          </p:grpSp>
          <p:sp>
            <p:nvSpPr>
              <p:cNvPr id="107" name="Rectangle 56">
                <a:extLst>
                  <a:ext uri="{FF2B5EF4-FFF2-40B4-BE49-F238E27FC236}">
                    <a16:creationId xmlns:a16="http://schemas.microsoft.com/office/drawing/2014/main" id="{8D4414DA-339F-433C-8458-6FB4D55CA08A}"/>
                  </a:ext>
                </a:extLst>
              </p:cNvPr>
              <p:cNvSpPr/>
              <p:nvPr/>
            </p:nvSpPr>
            <p:spPr>
              <a:xfrm>
                <a:off x="8289034" y="3775644"/>
                <a:ext cx="1251667" cy="523220"/>
              </a:xfrm>
              <a:prstGeom prst="rect">
                <a:avLst/>
              </a:prstGeom>
            </p:spPr>
            <p:txBody>
              <a:bodyPr wrap="square">
                <a:spAutoFit/>
              </a:bodyPr>
              <a:lstStyle/>
              <a:p>
                <a:pPr algn="ctr"/>
                <a:r>
                  <a:rPr lang="en-US" sz="1400" dirty="0">
                    <a:latin typeface="Arial Nova Light" panose="020B0304020202020204" pitchFamily="34" charset="0"/>
                    <a:ea typeface="Lato Light" panose="020F0502020204030203" pitchFamily="34" charset="0"/>
                    <a:cs typeface="Lato Light" panose="020F0502020204030203" pitchFamily="34" charset="0"/>
                  </a:rPr>
                  <a:t>Disbursement</a:t>
                </a:r>
              </a:p>
              <a:p>
                <a:pPr algn="ctr"/>
                <a:r>
                  <a:rPr lang="en-US" sz="1400" dirty="0">
                    <a:latin typeface="Arial Nova Light" panose="020B0304020202020204" pitchFamily="34" charset="0"/>
                    <a:ea typeface="Lato Light" panose="020F0502020204030203" pitchFamily="34" charset="0"/>
                    <a:cs typeface="Lato Light" panose="020F0502020204030203" pitchFamily="34" charset="0"/>
                  </a:rPr>
                  <a:t>file uploaded</a:t>
                </a:r>
              </a:p>
            </p:txBody>
          </p:sp>
          <p:sp>
            <p:nvSpPr>
              <p:cNvPr id="108" name="Rectangle 56">
                <a:extLst>
                  <a:ext uri="{FF2B5EF4-FFF2-40B4-BE49-F238E27FC236}">
                    <a16:creationId xmlns:a16="http://schemas.microsoft.com/office/drawing/2014/main" id="{EE570B76-FC94-48B0-830B-023E0391D7DB}"/>
                  </a:ext>
                </a:extLst>
              </p:cNvPr>
              <p:cNvSpPr/>
              <p:nvPr/>
            </p:nvSpPr>
            <p:spPr>
              <a:xfrm>
                <a:off x="9718057" y="3808813"/>
                <a:ext cx="1251667" cy="738664"/>
              </a:xfrm>
              <a:prstGeom prst="rect">
                <a:avLst/>
              </a:prstGeom>
            </p:spPr>
            <p:txBody>
              <a:bodyPr wrap="square">
                <a:spAutoFit/>
              </a:bodyPr>
              <a:lstStyle/>
              <a:p>
                <a:pPr algn="ctr"/>
                <a:r>
                  <a:rPr lang="en-US" sz="1400" dirty="0">
                    <a:latin typeface="Arial Nova Light" panose="020B0304020202020204" pitchFamily="34" charset="0"/>
                    <a:ea typeface="Lato Light" panose="020F0502020204030203" pitchFamily="34" charset="0"/>
                    <a:cs typeface="Lato Light" panose="020F0502020204030203" pitchFamily="34" charset="0"/>
                  </a:rPr>
                  <a:t>Recipient paid immediately</a:t>
                </a:r>
              </a:p>
            </p:txBody>
          </p:sp>
        </p:grpSp>
        <p:grpSp>
          <p:nvGrpSpPr>
            <p:cNvPr id="125" name="Group 124">
              <a:extLst>
                <a:ext uri="{FF2B5EF4-FFF2-40B4-BE49-F238E27FC236}">
                  <a16:creationId xmlns:a16="http://schemas.microsoft.com/office/drawing/2014/main" id="{C88E5C4D-97B1-476C-9818-8040C99997DE}"/>
                </a:ext>
              </a:extLst>
            </p:cNvPr>
            <p:cNvGrpSpPr/>
            <p:nvPr/>
          </p:nvGrpSpPr>
          <p:grpSpPr>
            <a:xfrm>
              <a:off x="-150811" y="2037212"/>
              <a:ext cx="7832326" cy="4691998"/>
              <a:chOff x="-150811" y="2037212"/>
              <a:chExt cx="7832326" cy="4691998"/>
            </a:xfrm>
          </p:grpSpPr>
          <p:sp>
            <p:nvSpPr>
              <p:cNvPr id="110" name="Rounded Rectangle 40">
                <a:extLst>
                  <a:ext uri="{FF2B5EF4-FFF2-40B4-BE49-F238E27FC236}">
                    <a16:creationId xmlns:a16="http://schemas.microsoft.com/office/drawing/2014/main" id="{18E34489-8C64-4202-B3D2-50ED44A0CA2B}"/>
                  </a:ext>
                </a:extLst>
              </p:cNvPr>
              <p:cNvSpPr/>
              <p:nvPr/>
            </p:nvSpPr>
            <p:spPr>
              <a:xfrm>
                <a:off x="0" y="2037212"/>
                <a:ext cx="7624298" cy="4691998"/>
              </a:xfrm>
              <a:prstGeom prst="roundRect">
                <a:avLst>
                  <a:gd name="adj" fmla="val 0"/>
                </a:avLst>
              </a:prstGeom>
              <a:solidFill>
                <a:srgbClr val="C8D1E3">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endParaRPr>
              </a:p>
            </p:txBody>
          </p:sp>
          <p:sp>
            <p:nvSpPr>
              <p:cNvPr id="17" name="CuadroTexto 395">
                <a:extLst>
                  <a:ext uri="{FF2B5EF4-FFF2-40B4-BE49-F238E27FC236}">
                    <a16:creationId xmlns:a16="http://schemas.microsoft.com/office/drawing/2014/main" id="{D3608E84-0C5C-4BD5-B3F9-9CDC6D8D78BD}"/>
                  </a:ext>
                </a:extLst>
              </p:cNvPr>
              <p:cNvSpPr txBox="1"/>
              <p:nvPr/>
            </p:nvSpPr>
            <p:spPr>
              <a:xfrm>
                <a:off x="741496" y="2115282"/>
                <a:ext cx="5638123" cy="461665"/>
              </a:xfrm>
              <a:prstGeom prst="rect">
                <a:avLst/>
              </a:prstGeom>
              <a:noFill/>
            </p:spPr>
            <p:txBody>
              <a:bodyPr wrap="square" rtlCol="0">
                <a:spAutoFit/>
              </a:bodyPr>
              <a:lstStyle/>
              <a:p>
                <a:pPr algn="ctr"/>
                <a:r>
                  <a:rPr lang="en-US" sz="2400" b="1" dirty="0">
                    <a:solidFill>
                      <a:schemeClr val="tx2"/>
                    </a:solidFill>
                    <a:latin typeface="Arial Nova" panose="020B0504020202020204" pitchFamily="34" charset="0"/>
                    <a:ea typeface="Roboto Medium" panose="02000000000000000000" pitchFamily="2" charset="0"/>
                    <a:cs typeface="Poppins Medium" pitchFamily="2" charset="77"/>
                  </a:rPr>
                  <a:t>Traditional disbursements</a:t>
                </a:r>
              </a:p>
            </p:txBody>
          </p:sp>
          <p:pic>
            <p:nvPicPr>
              <p:cNvPr id="26" name="Graphic 25">
                <a:extLst>
                  <a:ext uri="{FF2B5EF4-FFF2-40B4-BE49-F238E27FC236}">
                    <a16:creationId xmlns:a16="http://schemas.microsoft.com/office/drawing/2014/main" id="{35136E91-9EBF-45D3-8BFF-207823207D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0811" y="2376892"/>
                <a:ext cx="574316" cy="574316"/>
              </a:xfrm>
              <a:prstGeom prst="rect">
                <a:avLst/>
              </a:prstGeom>
            </p:spPr>
          </p:pic>
          <p:grpSp>
            <p:nvGrpSpPr>
              <p:cNvPr id="95" name="Group 94">
                <a:extLst>
                  <a:ext uri="{FF2B5EF4-FFF2-40B4-BE49-F238E27FC236}">
                    <a16:creationId xmlns:a16="http://schemas.microsoft.com/office/drawing/2014/main" id="{E6BD090E-AE59-42AD-A3B8-5B5020143182}"/>
                  </a:ext>
                </a:extLst>
              </p:cNvPr>
              <p:cNvGrpSpPr/>
              <p:nvPr/>
            </p:nvGrpSpPr>
            <p:grpSpPr>
              <a:xfrm>
                <a:off x="521340" y="2785371"/>
                <a:ext cx="6873017" cy="3832899"/>
                <a:chOff x="437627" y="2186505"/>
                <a:chExt cx="6873017" cy="3832899"/>
              </a:xfrm>
            </p:grpSpPr>
            <p:grpSp>
              <p:nvGrpSpPr>
                <p:cNvPr id="84" name="Group 83">
                  <a:extLst>
                    <a:ext uri="{FF2B5EF4-FFF2-40B4-BE49-F238E27FC236}">
                      <a16:creationId xmlns:a16="http://schemas.microsoft.com/office/drawing/2014/main" id="{704E4750-084E-41CA-B4FE-0C88B7782A6A}"/>
                    </a:ext>
                  </a:extLst>
                </p:cNvPr>
                <p:cNvGrpSpPr/>
                <p:nvPr/>
              </p:nvGrpSpPr>
              <p:grpSpPr>
                <a:xfrm>
                  <a:off x="437627" y="3715444"/>
                  <a:ext cx="1078156" cy="1033750"/>
                  <a:chOff x="442176" y="4202211"/>
                  <a:chExt cx="1078156" cy="1033750"/>
                </a:xfrm>
              </p:grpSpPr>
              <p:sp>
                <p:nvSpPr>
                  <p:cNvPr id="74" name="Arc 73">
                    <a:extLst>
                      <a:ext uri="{FF2B5EF4-FFF2-40B4-BE49-F238E27FC236}">
                        <a16:creationId xmlns:a16="http://schemas.microsoft.com/office/drawing/2014/main" id="{16349EC8-5E68-4E6A-8748-53EF7F257B81}"/>
                      </a:ext>
                    </a:extLst>
                  </p:cNvPr>
                  <p:cNvSpPr/>
                  <p:nvPr/>
                </p:nvSpPr>
                <p:spPr>
                  <a:xfrm rot="10800000">
                    <a:off x="442177" y="4202211"/>
                    <a:ext cx="954156" cy="1033750"/>
                  </a:xfrm>
                  <a:prstGeom prst="arc">
                    <a:avLst/>
                  </a:prstGeom>
                  <a:ln w="1270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Arc 75">
                    <a:extLst>
                      <a:ext uri="{FF2B5EF4-FFF2-40B4-BE49-F238E27FC236}">
                        <a16:creationId xmlns:a16="http://schemas.microsoft.com/office/drawing/2014/main" id="{276D528D-2F3A-4566-9C1B-A7239C694D26}"/>
                      </a:ext>
                    </a:extLst>
                  </p:cNvPr>
                  <p:cNvSpPr/>
                  <p:nvPr/>
                </p:nvSpPr>
                <p:spPr>
                  <a:xfrm rot="10800000" flipV="1">
                    <a:off x="442176" y="4230768"/>
                    <a:ext cx="1078156" cy="977927"/>
                  </a:xfrm>
                  <a:prstGeom prst="arc">
                    <a:avLst/>
                  </a:prstGeom>
                  <a:ln w="1270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79" name="Straight Connector 78">
                  <a:extLst>
                    <a:ext uri="{FF2B5EF4-FFF2-40B4-BE49-F238E27FC236}">
                      <a16:creationId xmlns:a16="http://schemas.microsoft.com/office/drawing/2014/main" id="{5842B328-79FB-43DD-B600-095FFBE9EEE9}"/>
                    </a:ext>
                  </a:extLst>
                </p:cNvPr>
                <p:cNvCxnSpPr>
                  <a:cxnSpLocks/>
                </p:cNvCxnSpPr>
                <p:nvPr/>
              </p:nvCxnSpPr>
              <p:spPr>
                <a:xfrm flipV="1">
                  <a:off x="1375092" y="4731540"/>
                  <a:ext cx="5216777" cy="10251"/>
                </a:xfrm>
                <a:prstGeom prst="line">
                  <a:avLst/>
                </a:prstGeom>
                <a:ln w="12700">
                  <a:prstDash val="sysDot"/>
                  <a:tailEnd type="triangle"/>
                </a:ln>
              </p:spPr>
              <p:style>
                <a:lnRef idx="1">
                  <a:schemeClr val="accent1"/>
                </a:lnRef>
                <a:fillRef idx="0">
                  <a:schemeClr val="accent1"/>
                </a:fillRef>
                <a:effectRef idx="0">
                  <a:schemeClr val="accent1"/>
                </a:effectRef>
                <a:fontRef idx="minor">
                  <a:schemeClr val="tx1"/>
                </a:fontRef>
              </p:style>
            </p:cxnSp>
            <p:sp>
              <p:nvSpPr>
                <p:cNvPr id="65" name="Arc 64">
                  <a:extLst>
                    <a:ext uri="{FF2B5EF4-FFF2-40B4-BE49-F238E27FC236}">
                      <a16:creationId xmlns:a16="http://schemas.microsoft.com/office/drawing/2014/main" id="{611BBCFA-C62A-46CF-9789-25C54F65BA62}"/>
                    </a:ext>
                  </a:extLst>
                </p:cNvPr>
                <p:cNvSpPr/>
                <p:nvPr/>
              </p:nvSpPr>
              <p:spPr>
                <a:xfrm>
                  <a:off x="5748005" y="2601486"/>
                  <a:ext cx="954156" cy="1033750"/>
                </a:xfrm>
                <a:prstGeom prst="arc">
                  <a:avLst/>
                </a:prstGeom>
                <a:ln w="1270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4" name="Straight Connector 63">
                  <a:extLst>
                    <a:ext uri="{FF2B5EF4-FFF2-40B4-BE49-F238E27FC236}">
                      <a16:creationId xmlns:a16="http://schemas.microsoft.com/office/drawing/2014/main" id="{50845A8E-6CD6-4839-8C99-DD1965D6DB6E}"/>
                    </a:ext>
                  </a:extLst>
                </p:cNvPr>
                <p:cNvCxnSpPr>
                  <a:stCxn id="39" idx="6"/>
                </p:cNvCxnSpPr>
                <p:nvPr/>
              </p:nvCxnSpPr>
              <p:spPr>
                <a:xfrm flipV="1">
                  <a:off x="1591479" y="2611496"/>
                  <a:ext cx="4535446" cy="1872"/>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E4DBDA00-DC07-4B72-9711-06EED0F5204E}"/>
                    </a:ext>
                  </a:extLst>
                </p:cNvPr>
                <p:cNvSpPr/>
                <p:nvPr/>
              </p:nvSpPr>
              <p:spPr>
                <a:xfrm>
                  <a:off x="2311607" y="2188377"/>
                  <a:ext cx="849982" cy="849982"/>
                </a:xfrm>
                <a:prstGeom prst="ellipse">
                  <a:avLst/>
                </a:prstGeom>
                <a:solidFill>
                  <a:schemeClr val="accent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sp>
              <p:nvSpPr>
                <p:cNvPr id="45" name="Oval 44">
                  <a:extLst>
                    <a:ext uri="{FF2B5EF4-FFF2-40B4-BE49-F238E27FC236}">
                      <a16:creationId xmlns:a16="http://schemas.microsoft.com/office/drawing/2014/main" id="{253EDD83-B762-4DB5-A51E-AD33CD13610E}"/>
                    </a:ext>
                  </a:extLst>
                </p:cNvPr>
                <p:cNvSpPr/>
                <p:nvPr/>
              </p:nvSpPr>
              <p:spPr>
                <a:xfrm>
                  <a:off x="3881717" y="2188377"/>
                  <a:ext cx="849982" cy="849982"/>
                </a:xfrm>
                <a:prstGeom prst="ellipse">
                  <a:avLst/>
                </a:prstGeom>
                <a:solidFill>
                  <a:schemeClr val="accent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sp>
              <p:nvSpPr>
                <p:cNvPr id="46" name="Oval 45">
                  <a:extLst>
                    <a:ext uri="{FF2B5EF4-FFF2-40B4-BE49-F238E27FC236}">
                      <a16:creationId xmlns:a16="http://schemas.microsoft.com/office/drawing/2014/main" id="{D14368C7-E248-455D-B192-E910FF85CF85}"/>
                    </a:ext>
                  </a:extLst>
                </p:cNvPr>
                <p:cNvSpPr/>
                <p:nvPr/>
              </p:nvSpPr>
              <p:spPr>
                <a:xfrm>
                  <a:off x="5450474" y="2186505"/>
                  <a:ext cx="849982" cy="849982"/>
                </a:xfrm>
                <a:prstGeom prst="ellipse">
                  <a:avLst/>
                </a:prstGeom>
                <a:solidFill>
                  <a:schemeClr val="accent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sp>
              <p:nvSpPr>
                <p:cNvPr id="18" name="Rectangle 56">
                  <a:extLst>
                    <a:ext uri="{FF2B5EF4-FFF2-40B4-BE49-F238E27FC236}">
                      <a16:creationId xmlns:a16="http://schemas.microsoft.com/office/drawing/2014/main" id="{CAEB46D5-D6D6-41AE-B4BC-50ACEFB86D6D}"/>
                    </a:ext>
                  </a:extLst>
                </p:cNvPr>
                <p:cNvSpPr/>
                <p:nvPr/>
              </p:nvSpPr>
              <p:spPr>
                <a:xfrm>
                  <a:off x="540653" y="3150687"/>
                  <a:ext cx="1251667" cy="523220"/>
                </a:xfrm>
                <a:prstGeom prst="rect">
                  <a:avLst/>
                </a:prstGeom>
              </p:spPr>
              <p:txBody>
                <a:bodyPr wrap="square">
                  <a:spAutoFit/>
                </a:bodyPr>
                <a:lstStyle/>
                <a:p>
                  <a:pPr algn="ctr"/>
                  <a:r>
                    <a:rPr lang="en-US" sz="1400" dirty="0">
                      <a:latin typeface="Arial Nova Light" panose="020B0304020202020204" pitchFamily="34" charset="0"/>
                      <a:ea typeface="Lato Light" panose="020F0502020204030203" pitchFamily="34" charset="0"/>
                      <a:cs typeface="Lato Light" panose="020F0502020204030203" pitchFamily="34" charset="0"/>
                    </a:rPr>
                    <a:t>Check is printed</a:t>
                  </a:r>
                </a:p>
              </p:txBody>
            </p:sp>
            <p:grpSp>
              <p:nvGrpSpPr>
                <p:cNvPr id="41" name="Group 40">
                  <a:extLst>
                    <a:ext uri="{FF2B5EF4-FFF2-40B4-BE49-F238E27FC236}">
                      <a16:creationId xmlns:a16="http://schemas.microsoft.com/office/drawing/2014/main" id="{EEEBDB61-7FBF-415D-AAD3-F7A56A31E1F8}"/>
                    </a:ext>
                  </a:extLst>
                </p:cNvPr>
                <p:cNvGrpSpPr/>
                <p:nvPr/>
              </p:nvGrpSpPr>
              <p:grpSpPr>
                <a:xfrm>
                  <a:off x="741497" y="2188377"/>
                  <a:ext cx="849982" cy="849982"/>
                  <a:chOff x="6777700" y="3884243"/>
                  <a:chExt cx="849982" cy="849982"/>
                </a:xfrm>
              </p:grpSpPr>
              <p:sp>
                <p:nvSpPr>
                  <p:cNvPr id="39" name="Oval 38">
                    <a:extLst>
                      <a:ext uri="{FF2B5EF4-FFF2-40B4-BE49-F238E27FC236}">
                        <a16:creationId xmlns:a16="http://schemas.microsoft.com/office/drawing/2014/main" id="{1B1E4AA1-7520-47C5-8E12-CAE3659A038B}"/>
                      </a:ext>
                    </a:extLst>
                  </p:cNvPr>
                  <p:cNvSpPr/>
                  <p:nvPr/>
                </p:nvSpPr>
                <p:spPr>
                  <a:xfrm>
                    <a:off x="6777700" y="3884243"/>
                    <a:ext cx="849982" cy="849982"/>
                  </a:xfrm>
                  <a:prstGeom prst="ellipse">
                    <a:avLst/>
                  </a:prstGeom>
                  <a:solidFill>
                    <a:schemeClr val="accent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pic>
                <p:nvPicPr>
                  <p:cNvPr id="9" name="Graphic 8">
                    <a:extLst>
                      <a:ext uri="{FF2B5EF4-FFF2-40B4-BE49-F238E27FC236}">
                        <a16:creationId xmlns:a16="http://schemas.microsoft.com/office/drawing/2014/main" id="{455D4E2E-C435-415F-91FE-C10ADCDE175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92897" y="4143530"/>
                    <a:ext cx="619587" cy="331407"/>
                  </a:xfrm>
                  <a:prstGeom prst="rect">
                    <a:avLst/>
                  </a:prstGeom>
                </p:spPr>
              </p:pic>
            </p:grpSp>
            <p:pic>
              <p:nvPicPr>
                <p:cNvPr id="11" name="Graphic 10">
                  <a:extLst>
                    <a:ext uri="{FF2B5EF4-FFF2-40B4-BE49-F238E27FC236}">
                      <a16:creationId xmlns:a16="http://schemas.microsoft.com/office/drawing/2014/main" id="{8B22BA0F-8E2C-45A0-BF7B-A2966A3969D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502960" y="2367171"/>
                  <a:ext cx="468630" cy="468630"/>
                </a:xfrm>
                <a:prstGeom prst="rect">
                  <a:avLst/>
                </a:prstGeom>
              </p:spPr>
            </p:pic>
            <p:pic>
              <p:nvPicPr>
                <p:cNvPr id="13" name="Graphic 12">
                  <a:extLst>
                    <a:ext uri="{FF2B5EF4-FFF2-40B4-BE49-F238E27FC236}">
                      <a16:creationId xmlns:a16="http://schemas.microsoft.com/office/drawing/2014/main" id="{44E776D1-87D7-44CF-B8FA-4796306DD04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071717" y="2345929"/>
                  <a:ext cx="468630" cy="468630"/>
                </a:xfrm>
                <a:prstGeom prst="rect">
                  <a:avLst/>
                </a:prstGeom>
              </p:spPr>
            </p:pic>
            <p:pic>
              <p:nvPicPr>
                <p:cNvPr id="15" name="Graphic 14">
                  <a:extLst>
                    <a:ext uri="{FF2B5EF4-FFF2-40B4-BE49-F238E27FC236}">
                      <a16:creationId xmlns:a16="http://schemas.microsoft.com/office/drawing/2014/main" id="{A498ABBA-CD07-4BB3-97B1-6DEB1DD4387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624005" y="2391937"/>
                  <a:ext cx="502920" cy="457200"/>
                </a:xfrm>
                <a:prstGeom prst="rect">
                  <a:avLst/>
                </a:prstGeom>
              </p:spPr>
            </p:pic>
            <p:sp>
              <p:nvSpPr>
                <p:cNvPr id="47" name="Rectangle 56">
                  <a:extLst>
                    <a:ext uri="{FF2B5EF4-FFF2-40B4-BE49-F238E27FC236}">
                      <a16:creationId xmlns:a16="http://schemas.microsoft.com/office/drawing/2014/main" id="{D374E815-33B5-4E33-8904-A8D730B630B5}"/>
                    </a:ext>
                  </a:extLst>
                </p:cNvPr>
                <p:cNvSpPr/>
                <p:nvPr/>
              </p:nvSpPr>
              <p:spPr>
                <a:xfrm>
                  <a:off x="2110764" y="3150687"/>
                  <a:ext cx="1251667" cy="523220"/>
                </a:xfrm>
                <a:prstGeom prst="rect">
                  <a:avLst/>
                </a:prstGeom>
              </p:spPr>
              <p:txBody>
                <a:bodyPr wrap="square">
                  <a:spAutoFit/>
                </a:bodyPr>
                <a:lstStyle/>
                <a:p>
                  <a:pPr algn="ctr"/>
                  <a:r>
                    <a:rPr lang="en-US" sz="1400" dirty="0">
                      <a:latin typeface="Arial Nova Light" panose="020B0304020202020204" pitchFamily="34" charset="0"/>
                      <a:ea typeface="Lato Light" panose="020F0502020204030203" pitchFamily="34" charset="0"/>
                      <a:cs typeface="Lato Light" panose="020F0502020204030203" pitchFamily="34" charset="0"/>
                    </a:rPr>
                    <a:t>Check signed by 1-2 people</a:t>
                  </a:r>
                </a:p>
              </p:txBody>
            </p:sp>
            <p:sp>
              <p:nvSpPr>
                <p:cNvPr id="48" name="Rectangle 56">
                  <a:extLst>
                    <a:ext uri="{FF2B5EF4-FFF2-40B4-BE49-F238E27FC236}">
                      <a16:creationId xmlns:a16="http://schemas.microsoft.com/office/drawing/2014/main" id="{425F3AD1-EE62-4AC2-9D80-AC02F6EC8210}"/>
                    </a:ext>
                  </a:extLst>
                </p:cNvPr>
                <p:cNvSpPr/>
                <p:nvPr/>
              </p:nvSpPr>
              <p:spPr>
                <a:xfrm>
                  <a:off x="3680875" y="3150687"/>
                  <a:ext cx="1251667" cy="523220"/>
                </a:xfrm>
                <a:prstGeom prst="rect">
                  <a:avLst/>
                </a:prstGeom>
              </p:spPr>
              <p:txBody>
                <a:bodyPr wrap="square">
                  <a:spAutoFit/>
                </a:bodyPr>
                <a:lstStyle/>
                <a:p>
                  <a:pPr algn="ctr"/>
                  <a:r>
                    <a:rPr lang="en-US" sz="1400" dirty="0">
                      <a:latin typeface="Arial Nova Light" panose="020B0304020202020204" pitchFamily="34" charset="0"/>
                      <a:ea typeface="Lato Light" panose="020F0502020204030203" pitchFamily="34" charset="0"/>
                      <a:cs typeface="Lato Light" panose="020F0502020204030203" pitchFamily="34" charset="0"/>
                    </a:rPr>
                    <a:t>Check stuffed into envelope</a:t>
                  </a:r>
                </a:p>
              </p:txBody>
            </p:sp>
            <p:sp>
              <p:nvSpPr>
                <p:cNvPr id="49" name="Rectangle 56">
                  <a:extLst>
                    <a:ext uri="{FF2B5EF4-FFF2-40B4-BE49-F238E27FC236}">
                      <a16:creationId xmlns:a16="http://schemas.microsoft.com/office/drawing/2014/main" id="{4F778114-8A58-4F08-9D49-1769FDD2CA44}"/>
                    </a:ext>
                  </a:extLst>
                </p:cNvPr>
                <p:cNvSpPr/>
                <p:nvPr/>
              </p:nvSpPr>
              <p:spPr>
                <a:xfrm>
                  <a:off x="5250986" y="3150687"/>
                  <a:ext cx="1251667" cy="523220"/>
                </a:xfrm>
                <a:prstGeom prst="rect">
                  <a:avLst/>
                </a:prstGeom>
              </p:spPr>
              <p:txBody>
                <a:bodyPr wrap="square">
                  <a:spAutoFit/>
                </a:bodyPr>
                <a:lstStyle/>
                <a:p>
                  <a:pPr algn="ctr"/>
                  <a:r>
                    <a:rPr lang="en-US" sz="1400" dirty="0">
                      <a:latin typeface="Arial Nova Light" panose="020B0304020202020204" pitchFamily="34" charset="0"/>
                      <a:ea typeface="Lato Light" panose="020F0502020204030203" pitchFamily="34" charset="0"/>
                      <a:cs typeface="Lato Light" panose="020F0502020204030203" pitchFamily="34" charset="0"/>
                    </a:rPr>
                    <a:t>Check is mailed</a:t>
                  </a:r>
                </a:p>
              </p:txBody>
            </p:sp>
            <p:sp>
              <p:nvSpPr>
                <p:cNvPr id="50" name="Oval 49">
                  <a:extLst>
                    <a:ext uri="{FF2B5EF4-FFF2-40B4-BE49-F238E27FC236}">
                      <a16:creationId xmlns:a16="http://schemas.microsoft.com/office/drawing/2014/main" id="{1B750711-D98A-4CFD-9BE0-679EF3D24529}"/>
                    </a:ext>
                  </a:extLst>
                </p:cNvPr>
                <p:cNvSpPr/>
                <p:nvPr/>
              </p:nvSpPr>
              <p:spPr>
                <a:xfrm>
                  <a:off x="2307058" y="4318430"/>
                  <a:ext cx="849982" cy="849982"/>
                </a:xfrm>
                <a:prstGeom prst="ellipse">
                  <a:avLst/>
                </a:prstGeom>
                <a:solidFill>
                  <a:schemeClr val="accent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sp>
              <p:nvSpPr>
                <p:cNvPr id="51" name="Oval 50">
                  <a:extLst>
                    <a:ext uri="{FF2B5EF4-FFF2-40B4-BE49-F238E27FC236}">
                      <a16:creationId xmlns:a16="http://schemas.microsoft.com/office/drawing/2014/main" id="{721CFE94-5EF5-4745-ACBD-B70D5E3D86DA}"/>
                    </a:ext>
                  </a:extLst>
                </p:cNvPr>
                <p:cNvSpPr/>
                <p:nvPr/>
              </p:nvSpPr>
              <p:spPr>
                <a:xfrm>
                  <a:off x="3877168" y="4318430"/>
                  <a:ext cx="849982" cy="849982"/>
                </a:xfrm>
                <a:prstGeom prst="ellipse">
                  <a:avLst/>
                </a:prstGeom>
                <a:solidFill>
                  <a:schemeClr val="accent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sp>
              <p:nvSpPr>
                <p:cNvPr id="52" name="Oval 51">
                  <a:extLst>
                    <a:ext uri="{FF2B5EF4-FFF2-40B4-BE49-F238E27FC236}">
                      <a16:creationId xmlns:a16="http://schemas.microsoft.com/office/drawing/2014/main" id="{5953D9F2-4E9A-415D-B9E6-0F627E2A5849}"/>
                    </a:ext>
                  </a:extLst>
                </p:cNvPr>
                <p:cNvSpPr/>
                <p:nvPr/>
              </p:nvSpPr>
              <p:spPr>
                <a:xfrm>
                  <a:off x="5445925" y="4316558"/>
                  <a:ext cx="849982" cy="849982"/>
                </a:xfrm>
                <a:prstGeom prst="ellipse">
                  <a:avLst/>
                </a:prstGeom>
                <a:solidFill>
                  <a:schemeClr val="accent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sp>
              <p:nvSpPr>
                <p:cNvPr id="53" name="Rectangle 56">
                  <a:extLst>
                    <a:ext uri="{FF2B5EF4-FFF2-40B4-BE49-F238E27FC236}">
                      <a16:creationId xmlns:a16="http://schemas.microsoft.com/office/drawing/2014/main" id="{FFBA7523-D9D3-443C-8C25-3FDAFDA265A7}"/>
                    </a:ext>
                  </a:extLst>
                </p:cNvPr>
                <p:cNvSpPr/>
                <p:nvPr/>
              </p:nvSpPr>
              <p:spPr>
                <a:xfrm>
                  <a:off x="536104" y="5280740"/>
                  <a:ext cx="1251667" cy="523220"/>
                </a:xfrm>
                <a:prstGeom prst="rect">
                  <a:avLst/>
                </a:prstGeom>
              </p:spPr>
              <p:txBody>
                <a:bodyPr wrap="square">
                  <a:spAutoFit/>
                </a:bodyPr>
                <a:lstStyle/>
                <a:p>
                  <a:pPr algn="ctr"/>
                  <a:r>
                    <a:rPr lang="en-US" sz="1400" dirty="0">
                      <a:latin typeface="Arial Nova Light" panose="020B0304020202020204" pitchFamily="34" charset="0"/>
                      <a:ea typeface="Lato Light" panose="020F0502020204030203" pitchFamily="34" charset="0"/>
                      <a:cs typeface="Lato Light" panose="020F0502020204030203" pitchFamily="34" charset="0"/>
                    </a:rPr>
                    <a:t>Check picked up by USPS</a:t>
                  </a:r>
                </a:p>
              </p:txBody>
            </p:sp>
            <p:sp>
              <p:nvSpPr>
                <p:cNvPr id="55" name="Oval 54">
                  <a:extLst>
                    <a:ext uri="{FF2B5EF4-FFF2-40B4-BE49-F238E27FC236}">
                      <a16:creationId xmlns:a16="http://schemas.microsoft.com/office/drawing/2014/main" id="{9FAB7A35-9B12-49BE-B31A-04FCD68B26EE}"/>
                    </a:ext>
                  </a:extLst>
                </p:cNvPr>
                <p:cNvSpPr/>
                <p:nvPr/>
              </p:nvSpPr>
              <p:spPr>
                <a:xfrm>
                  <a:off x="736948" y="4318430"/>
                  <a:ext cx="849982" cy="849982"/>
                </a:xfrm>
                <a:prstGeom prst="ellipse">
                  <a:avLst/>
                </a:prstGeom>
                <a:solidFill>
                  <a:schemeClr val="accent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sp>
              <p:nvSpPr>
                <p:cNvPr id="60" name="Rectangle 56">
                  <a:extLst>
                    <a:ext uri="{FF2B5EF4-FFF2-40B4-BE49-F238E27FC236}">
                      <a16:creationId xmlns:a16="http://schemas.microsoft.com/office/drawing/2014/main" id="{D0C13F0E-79C0-491D-BC03-996FF73D6458}"/>
                    </a:ext>
                  </a:extLst>
                </p:cNvPr>
                <p:cNvSpPr/>
                <p:nvPr/>
              </p:nvSpPr>
              <p:spPr>
                <a:xfrm>
                  <a:off x="2106215" y="5280740"/>
                  <a:ext cx="1251667" cy="738664"/>
                </a:xfrm>
                <a:prstGeom prst="rect">
                  <a:avLst/>
                </a:prstGeom>
              </p:spPr>
              <p:txBody>
                <a:bodyPr wrap="square">
                  <a:spAutoFit/>
                </a:bodyPr>
                <a:lstStyle/>
                <a:p>
                  <a:pPr algn="ctr"/>
                  <a:r>
                    <a:rPr lang="en-US" sz="1400" dirty="0">
                      <a:latin typeface="Arial Nova Light" panose="020B0304020202020204" pitchFamily="34" charset="0"/>
                      <a:ea typeface="Lato Light" panose="020F0502020204030203" pitchFamily="34" charset="0"/>
                      <a:cs typeface="Lato Light" panose="020F0502020204030203" pitchFamily="34" charset="0"/>
                    </a:rPr>
                    <a:t>Mailroom</a:t>
                  </a:r>
                  <a:br>
                    <a:rPr lang="en-US" sz="1400" dirty="0">
                      <a:latin typeface="Arial Nova Light" panose="020B0304020202020204" pitchFamily="34" charset="0"/>
                      <a:ea typeface="Lato Light" panose="020F0502020204030203" pitchFamily="34" charset="0"/>
                      <a:cs typeface="Lato Light" panose="020F0502020204030203" pitchFamily="34" charset="0"/>
                    </a:rPr>
                  </a:br>
                  <a:r>
                    <a:rPr lang="en-US" sz="1400" dirty="0">
                      <a:latin typeface="Arial Nova Light" panose="020B0304020202020204" pitchFamily="34" charset="0"/>
                      <a:ea typeface="Lato Light" panose="020F0502020204030203" pitchFamily="34" charset="0"/>
                      <a:cs typeface="Lato Light" panose="020F0502020204030203" pitchFamily="34" charset="0"/>
                    </a:rPr>
                    <a:t>and container</a:t>
                  </a:r>
                </a:p>
                <a:p>
                  <a:pPr algn="ctr"/>
                  <a:r>
                    <a:rPr lang="en-US" sz="1400" dirty="0">
                      <a:latin typeface="Arial Nova Light" panose="020B0304020202020204" pitchFamily="34" charset="0"/>
                      <a:ea typeface="Lato Light" panose="020F0502020204030203" pitchFamily="34" charset="0"/>
                      <a:cs typeface="Lato Light" panose="020F0502020204030203" pitchFamily="34" charset="0"/>
                    </a:rPr>
                    <a:t>handling</a:t>
                  </a:r>
                </a:p>
              </p:txBody>
            </p:sp>
            <p:sp>
              <p:nvSpPr>
                <p:cNvPr id="61" name="Rectangle 56">
                  <a:extLst>
                    <a:ext uri="{FF2B5EF4-FFF2-40B4-BE49-F238E27FC236}">
                      <a16:creationId xmlns:a16="http://schemas.microsoft.com/office/drawing/2014/main" id="{E96BC278-E38C-4E2B-9F81-E3CF0E572981}"/>
                    </a:ext>
                  </a:extLst>
                </p:cNvPr>
                <p:cNvSpPr/>
                <p:nvPr/>
              </p:nvSpPr>
              <p:spPr>
                <a:xfrm>
                  <a:off x="3676326" y="5280740"/>
                  <a:ext cx="1251667" cy="523220"/>
                </a:xfrm>
                <a:prstGeom prst="rect">
                  <a:avLst/>
                </a:prstGeom>
              </p:spPr>
              <p:txBody>
                <a:bodyPr wrap="square">
                  <a:spAutoFit/>
                </a:bodyPr>
                <a:lstStyle/>
                <a:p>
                  <a:pPr algn="ctr"/>
                  <a:r>
                    <a:rPr lang="en-US" sz="1400" dirty="0">
                      <a:latin typeface="Arial Nova Light" panose="020B0304020202020204" pitchFamily="34" charset="0"/>
                      <a:ea typeface="Lato Light" panose="020F0502020204030203" pitchFamily="34" charset="0"/>
                      <a:cs typeface="Lato Light" panose="020F0502020204030203" pitchFamily="34" charset="0"/>
                    </a:rPr>
                    <a:t>Check delivered</a:t>
                  </a:r>
                </a:p>
              </p:txBody>
            </p:sp>
            <p:sp>
              <p:nvSpPr>
                <p:cNvPr id="62" name="Rectangle 56">
                  <a:extLst>
                    <a:ext uri="{FF2B5EF4-FFF2-40B4-BE49-F238E27FC236}">
                      <a16:creationId xmlns:a16="http://schemas.microsoft.com/office/drawing/2014/main" id="{E8BC3234-EEEE-4779-8B19-A46FC47C5A45}"/>
                    </a:ext>
                  </a:extLst>
                </p:cNvPr>
                <p:cNvSpPr/>
                <p:nvPr/>
              </p:nvSpPr>
              <p:spPr>
                <a:xfrm>
                  <a:off x="5246437" y="5280740"/>
                  <a:ext cx="1251667" cy="738664"/>
                </a:xfrm>
                <a:prstGeom prst="rect">
                  <a:avLst/>
                </a:prstGeom>
              </p:spPr>
              <p:txBody>
                <a:bodyPr wrap="square">
                  <a:spAutoFit/>
                </a:bodyPr>
                <a:lstStyle/>
                <a:p>
                  <a:pPr algn="ctr"/>
                  <a:r>
                    <a:rPr lang="en-US" sz="1400" dirty="0">
                      <a:latin typeface="Arial Nova Light" panose="020B0304020202020204" pitchFamily="34" charset="0"/>
                      <a:ea typeface="Lato Light" panose="020F0502020204030203" pitchFamily="34" charset="0"/>
                      <a:cs typeface="Lato Light" panose="020F0502020204030203" pitchFamily="34" charset="0"/>
                    </a:rPr>
                    <a:t>Recipient receives check</a:t>
                  </a:r>
                </a:p>
              </p:txBody>
            </p:sp>
            <p:pic>
              <p:nvPicPr>
                <p:cNvPr id="20" name="Graphic 19">
                  <a:extLst>
                    <a:ext uri="{FF2B5EF4-FFF2-40B4-BE49-F238E27FC236}">
                      <a16:creationId xmlns:a16="http://schemas.microsoft.com/office/drawing/2014/main" id="{DF9A6D45-EC39-4F07-9B58-6E30BC8386C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020203" y="4564384"/>
                  <a:ext cx="548640" cy="354330"/>
                </a:xfrm>
                <a:prstGeom prst="rect">
                  <a:avLst/>
                </a:prstGeom>
              </p:spPr>
            </p:pic>
            <p:pic>
              <p:nvPicPr>
                <p:cNvPr id="22" name="Graphic 21">
                  <a:extLst>
                    <a:ext uri="{FF2B5EF4-FFF2-40B4-BE49-F238E27FC236}">
                      <a16:creationId xmlns:a16="http://schemas.microsoft.com/office/drawing/2014/main" id="{B48AB6D3-383B-443D-B3F2-60F4A527AC1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16192" y="4495804"/>
                  <a:ext cx="491490" cy="491490"/>
                </a:xfrm>
                <a:prstGeom prst="rect">
                  <a:avLst/>
                </a:prstGeom>
              </p:spPr>
            </p:pic>
            <p:pic>
              <p:nvPicPr>
                <p:cNvPr id="24" name="Graphic 23">
                  <a:extLst>
                    <a:ext uri="{FF2B5EF4-FFF2-40B4-BE49-F238E27FC236}">
                      <a16:creationId xmlns:a16="http://schemas.microsoft.com/office/drawing/2014/main" id="{50041AF7-EF1D-4795-8F84-466C83BD78D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472517" y="4517510"/>
                  <a:ext cx="491490" cy="480060"/>
                </a:xfrm>
                <a:prstGeom prst="rect">
                  <a:avLst/>
                </a:prstGeom>
              </p:spPr>
            </p:pic>
            <p:pic>
              <p:nvPicPr>
                <p:cNvPr id="32" name="Graphic 31">
                  <a:extLst>
                    <a:ext uri="{FF2B5EF4-FFF2-40B4-BE49-F238E27FC236}">
                      <a16:creationId xmlns:a16="http://schemas.microsoft.com/office/drawing/2014/main" id="{2DF11041-C7DA-4B49-BAE2-B78A46DF6659}"/>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545965" y="4517510"/>
                  <a:ext cx="668040" cy="445360"/>
                </a:xfrm>
                <a:prstGeom prst="rect">
                  <a:avLst/>
                </a:prstGeom>
              </p:spPr>
            </p:pic>
            <p:cxnSp>
              <p:nvCxnSpPr>
                <p:cNvPr id="66" name="Straight Connector 65">
                  <a:extLst>
                    <a:ext uri="{FF2B5EF4-FFF2-40B4-BE49-F238E27FC236}">
                      <a16:creationId xmlns:a16="http://schemas.microsoft.com/office/drawing/2014/main" id="{AD8F8C72-B48C-42A8-BA56-4E001FC3995C}"/>
                    </a:ext>
                  </a:extLst>
                </p:cNvPr>
                <p:cNvCxnSpPr>
                  <a:cxnSpLocks/>
                </p:cNvCxnSpPr>
                <p:nvPr/>
              </p:nvCxnSpPr>
              <p:spPr>
                <a:xfrm>
                  <a:off x="981253" y="3742824"/>
                  <a:ext cx="5168187" cy="20393"/>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70" name="Arc 69">
                  <a:extLst>
                    <a:ext uri="{FF2B5EF4-FFF2-40B4-BE49-F238E27FC236}">
                      <a16:creationId xmlns:a16="http://schemas.microsoft.com/office/drawing/2014/main" id="{7C17A56D-8489-4106-9786-357C9653AFCE}"/>
                    </a:ext>
                  </a:extLst>
                </p:cNvPr>
                <p:cNvSpPr/>
                <p:nvPr/>
              </p:nvSpPr>
              <p:spPr>
                <a:xfrm flipV="1">
                  <a:off x="5624006" y="2783428"/>
                  <a:ext cx="1078156" cy="977927"/>
                </a:xfrm>
                <a:prstGeom prst="arc">
                  <a:avLst/>
                </a:prstGeom>
                <a:ln w="1270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Rectangle 56">
                  <a:extLst>
                    <a:ext uri="{FF2B5EF4-FFF2-40B4-BE49-F238E27FC236}">
                      <a16:creationId xmlns:a16="http://schemas.microsoft.com/office/drawing/2014/main" id="{428141F2-6D37-48EB-8FC6-B2281831C76B}"/>
                    </a:ext>
                  </a:extLst>
                </p:cNvPr>
                <p:cNvSpPr/>
                <p:nvPr/>
              </p:nvSpPr>
              <p:spPr>
                <a:xfrm>
                  <a:off x="6527856" y="4577651"/>
                  <a:ext cx="782788" cy="307777"/>
                </a:xfrm>
                <a:prstGeom prst="rect">
                  <a:avLst/>
                </a:prstGeom>
              </p:spPr>
              <p:txBody>
                <a:bodyPr wrap="square">
                  <a:spAutoFit/>
                </a:bodyPr>
                <a:lstStyle/>
                <a:p>
                  <a:pPr algn="ctr"/>
                  <a:r>
                    <a:rPr lang="en-US" sz="1400" dirty="0">
                      <a:solidFill>
                        <a:schemeClr val="accent1"/>
                      </a:solidFill>
                      <a:latin typeface="Arial Nova Light" panose="020B0304020202020204" pitchFamily="34" charset="0"/>
                      <a:ea typeface="Lato Light" panose="020F0502020204030203" pitchFamily="34" charset="0"/>
                      <a:cs typeface="Lato Light" panose="020F0502020204030203" pitchFamily="34" charset="0"/>
                    </a:rPr>
                    <a:t>YUCK!</a:t>
                  </a:r>
                </a:p>
              </p:txBody>
            </p:sp>
            <p:cxnSp>
              <p:nvCxnSpPr>
                <p:cNvPr id="92" name="Straight Connector 91">
                  <a:extLst>
                    <a:ext uri="{FF2B5EF4-FFF2-40B4-BE49-F238E27FC236}">
                      <a16:creationId xmlns:a16="http://schemas.microsoft.com/office/drawing/2014/main" id="{C866DF0B-BA8C-4DBB-9DBF-7F05C97E1B16}"/>
                    </a:ext>
                  </a:extLst>
                </p:cNvPr>
                <p:cNvCxnSpPr>
                  <a:cxnSpLocks/>
                </p:cNvCxnSpPr>
                <p:nvPr/>
              </p:nvCxnSpPr>
              <p:spPr>
                <a:xfrm>
                  <a:off x="6702161" y="3118361"/>
                  <a:ext cx="0" cy="154030"/>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grpSp>
          <p:pic>
            <p:nvPicPr>
              <p:cNvPr id="111" name="Graphic 110">
                <a:extLst>
                  <a:ext uri="{FF2B5EF4-FFF2-40B4-BE49-F238E27FC236}">
                    <a16:creationId xmlns:a16="http://schemas.microsoft.com/office/drawing/2014/main" id="{7E33217A-2028-46DB-BDFE-FF5821A1AD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26204" y="3485145"/>
                <a:ext cx="390525" cy="390525"/>
              </a:xfrm>
              <a:prstGeom prst="rect">
                <a:avLst/>
              </a:prstGeom>
            </p:spPr>
          </p:pic>
          <p:pic>
            <p:nvPicPr>
              <p:cNvPr id="112" name="Graphic 111">
                <a:extLst>
                  <a:ext uri="{FF2B5EF4-FFF2-40B4-BE49-F238E27FC236}">
                    <a16:creationId xmlns:a16="http://schemas.microsoft.com/office/drawing/2014/main" id="{AE9BE34B-5A7A-4EDB-8C86-5F3F21E2FE9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47420" y="4480452"/>
                <a:ext cx="390525" cy="390525"/>
              </a:xfrm>
              <a:prstGeom prst="rect">
                <a:avLst/>
              </a:prstGeom>
            </p:spPr>
          </p:pic>
          <p:pic>
            <p:nvPicPr>
              <p:cNvPr id="113" name="Graphic 112">
                <a:extLst>
                  <a:ext uri="{FF2B5EF4-FFF2-40B4-BE49-F238E27FC236}">
                    <a16:creationId xmlns:a16="http://schemas.microsoft.com/office/drawing/2014/main" id="{1A08B4D9-5D63-48C1-AA5C-DB7BE50E416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73639" y="3449445"/>
                <a:ext cx="247680" cy="247680"/>
              </a:xfrm>
              <a:prstGeom prst="rect">
                <a:avLst/>
              </a:prstGeom>
            </p:spPr>
          </p:pic>
          <p:pic>
            <p:nvPicPr>
              <p:cNvPr id="114" name="Graphic 113">
                <a:extLst>
                  <a:ext uri="{FF2B5EF4-FFF2-40B4-BE49-F238E27FC236}">
                    <a16:creationId xmlns:a16="http://schemas.microsoft.com/office/drawing/2014/main" id="{92917AFF-8344-477F-8C40-97E84152D7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2993" y="2369697"/>
                <a:ext cx="247680" cy="247680"/>
              </a:xfrm>
              <a:prstGeom prst="rect">
                <a:avLst/>
              </a:prstGeom>
            </p:spPr>
          </p:pic>
          <p:pic>
            <p:nvPicPr>
              <p:cNvPr id="115" name="Graphic 114">
                <a:extLst>
                  <a:ext uri="{FF2B5EF4-FFF2-40B4-BE49-F238E27FC236}">
                    <a16:creationId xmlns:a16="http://schemas.microsoft.com/office/drawing/2014/main" id="{BF6460AB-2709-4799-BCD8-BE7B2D761BB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6451" y="5709618"/>
                <a:ext cx="247680" cy="247680"/>
              </a:xfrm>
              <a:prstGeom prst="rect">
                <a:avLst/>
              </a:prstGeom>
            </p:spPr>
          </p:pic>
          <p:pic>
            <p:nvPicPr>
              <p:cNvPr id="116" name="Graphic 115">
                <a:extLst>
                  <a:ext uri="{FF2B5EF4-FFF2-40B4-BE49-F238E27FC236}">
                    <a16:creationId xmlns:a16="http://schemas.microsoft.com/office/drawing/2014/main" id="{7C28D1DA-537B-490F-851E-18A3F9C986B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61426" y="6370590"/>
                <a:ext cx="247680" cy="247680"/>
              </a:xfrm>
              <a:prstGeom prst="rect">
                <a:avLst/>
              </a:prstGeom>
            </p:spPr>
          </p:pic>
          <p:pic>
            <p:nvPicPr>
              <p:cNvPr id="117" name="Graphic 116">
                <a:extLst>
                  <a:ext uri="{FF2B5EF4-FFF2-40B4-BE49-F238E27FC236}">
                    <a16:creationId xmlns:a16="http://schemas.microsoft.com/office/drawing/2014/main" id="{5CDB6C24-181B-4FA7-B4BD-4EB829930A4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07199" y="5920114"/>
                <a:ext cx="574316" cy="574316"/>
              </a:xfrm>
              <a:prstGeom prst="rect">
                <a:avLst/>
              </a:prstGeom>
            </p:spPr>
          </p:pic>
          <p:pic>
            <p:nvPicPr>
              <p:cNvPr id="118" name="Graphic 117">
                <a:extLst>
                  <a:ext uri="{FF2B5EF4-FFF2-40B4-BE49-F238E27FC236}">
                    <a16:creationId xmlns:a16="http://schemas.microsoft.com/office/drawing/2014/main" id="{A399C0C4-7790-45FC-8097-E4B5F61A979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15748" y="2303169"/>
                <a:ext cx="390525" cy="390525"/>
              </a:xfrm>
              <a:prstGeom prst="rect">
                <a:avLst/>
              </a:prstGeom>
            </p:spPr>
          </p:pic>
          <p:pic>
            <p:nvPicPr>
              <p:cNvPr id="119" name="Graphic 118">
                <a:extLst>
                  <a:ext uri="{FF2B5EF4-FFF2-40B4-BE49-F238E27FC236}">
                    <a16:creationId xmlns:a16="http://schemas.microsoft.com/office/drawing/2014/main" id="{AC59A7B6-2DD4-4F8D-BC97-16EC123BA7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76300" y="4999148"/>
                <a:ext cx="247680" cy="247680"/>
              </a:xfrm>
              <a:prstGeom prst="rect">
                <a:avLst/>
              </a:prstGeom>
            </p:spPr>
          </p:pic>
          <p:pic>
            <p:nvPicPr>
              <p:cNvPr id="120" name="Graphic 119">
                <a:extLst>
                  <a:ext uri="{FF2B5EF4-FFF2-40B4-BE49-F238E27FC236}">
                    <a16:creationId xmlns:a16="http://schemas.microsoft.com/office/drawing/2014/main" id="{22D53374-DFFB-409F-A853-4FA23F0145D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92889" y="2051510"/>
                <a:ext cx="247680" cy="247680"/>
              </a:xfrm>
              <a:prstGeom prst="rect">
                <a:avLst/>
              </a:prstGeom>
            </p:spPr>
          </p:pic>
          <p:pic>
            <p:nvPicPr>
              <p:cNvPr id="121" name="Graphic 120">
                <a:extLst>
                  <a:ext uri="{FF2B5EF4-FFF2-40B4-BE49-F238E27FC236}">
                    <a16:creationId xmlns:a16="http://schemas.microsoft.com/office/drawing/2014/main" id="{7C430FD5-D382-4075-B50E-8E74F1A248D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21062" y="4491067"/>
                <a:ext cx="390525" cy="390525"/>
              </a:xfrm>
              <a:prstGeom prst="rect">
                <a:avLst/>
              </a:prstGeom>
            </p:spPr>
          </p:pic>
          <p:pic>
            <p:nvPicPr>
              <p:cNvPr id="122" name="Graphic 121">
                <a:extLst>
                  <a:ext uri="{FF2B5EF4-FFF2-40B4-BE49-F238E27FC236}">
                    <a16:creationId xmlns:a16="http://schemas.microsoft.com/office/drawing/2014/main" id="{46A2D505-9DFB-4D85-8C8C-3AA94E8F299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41283" y="2827368"/>
                <a:ext cx="247680" cy="247680"/>
              </a:xfrm>
              <a:prstGeom prst="rect">
                <a:avLst/>
              </a:prstGeom>
            </p:spPr>
          </p:pic>
          <p:pic>
            <p:nvPicPr>
              <p:cNvPr id="123" name="Graphic 122">
                <a:extLst>
                  <a:ext uri="{FF2B5EF4-FFF2-40B4-BE49-F238E27FC236}">
                    <a16:creationId xmlns:a16="http://schemas.microsoft.com/office/drawing/2014/main" id="{41A92F9A-617C-4965-A14D-8E2C58E5CF9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63892" y="4809035"/>
                <a:ext cx="247680" cy="247680"/>
              </a:xfrm>
              <a:prstGeom prst="rect">
                <a:avLst/>
              </a:prstGeom>
            </p:spPr>
          </p:pic>
          <p:pic>
            <p:nvPicPr>
              <p:cNvPr id="124" name="Graphic 123">
                <a:extLst>
                  <a:ext uri="{FF2B5EF4-FFF2-40B4-BE49-F238E27FC236}">
                    <a16:creationId xmlns:a16="http://schemas.microsoft.com/office/drawing/2014/main" id="{930391C1-B5A8-4A3C-A7D3-1067F810463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42238" y="6406505"/>
                <a:ext cx="247680" cy="247680"/>
              </a:xfrm>
              <a:prstGeom prst="rect">
                <a:avLst/>
              </a:prstGeom>
            </p:spPr>
          </p:pic>
        </p:grpSp>
        <p:sp>
          <p:nvSpPr>
            <p:cNvPr id="126" name="CuadroTexto 395">
              <a:extLst>
                <a:ext uri="{FF2B5EF4-FFF2-40B4-BE49-F238E27FC236}">
                  <a16:creationId xmlns:a16="http://schemas.microsoft.com/office/drawing/2014/main" id="{67F11522-4348-4988-91EF-70A8D6A6A738}"/>
                </a:ext>
              </a:extLst>
            </p:cNvPr>
            <p:cNvSpPr txBox="1"/>
            <p:nvPr/>
          </p:nvSpPr>
          <p:spPr>
            <a:xfrm>
              <a:off x="7997780" y="2145838"/>
              <a:ext cx="3956092" cy="461665"/>
            </a:xfrm>
            <a:prstGeom prst="rect">
              <a:avLst/>
            </a:prstGeom>
            <a:noFill/>
          </p:spPr>
          <p:txBody>
            <a:bodyPr wrap="square" rtlCol="0">
              <a:spAutoFit/>
            </a:bodyPr>
            <a:lstStyle/>
            <a:p>
              <a:pPr algn="ctr"/>
              <a:r>
                <a:rPr lang="en-US" sz="2400" b="1" dirty="0">
                  <a:solidFill>
                    <a:schemeClr val="tx2"/>
                  </a:solidFill>
                  <a:latin typeface="Arial Nova" panose="020B0504020202020204" pitchFamily="34" charset="0"/>
                  <a:ea typeface="Roboto Medium" panose="02000000000000000000" pitchFamily="2" charset="0"/>
                  <a:cs typeface="Poppins Medium" pitchFamily="2" charset="77"/>
                </a:rPr>
                <a:t>Touchless disbursements</a:t>
              </a:r>
            </a:p>
          </p:txBody>
        </p:sp>
      </p:grpSp>
    </p:spTree>
    <p:extLst>
      <p:ext uri="{BB962C8B-B14F-4D97-AF65-F5344CB8AC3E}">
        <p14:creationId xmlns:p14="http://schemas.microsoft.com/office/powerpoint/2010/main" val="2076241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apid Issuance - 5 April 2022 (1)">
            <a:hlinkClick r:id="" action="ppaction://media"/>
            <a:extLst>
              <a:ext uri="{FF2B5EF4-FFF2-40B4-BE49-F238E27FC236}">
                <a16:creationId xmlns:a16="http://schemas.microsoft.com/office/drawing/2014/main" id="{8054BB7D-D909-2A67-6A6D-81F35187F5D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0160000" cy="5715000"/>
          </a:xfrm>
          <a:prstGeom prst="rect">
            <a:avLst/>
          </a:prstGeom>
        </p:spPr>
      </p:pic>
    </p:spTree>
    <p:extLst>
      <p:ext uri="{BB962C8B-B14F-4D97-AF65-F5344CB8AC3E}">
        <p14:creationId xmlns:p14="http://schemas.microsoft.com/office/powerpoint/2010/main" val="204520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6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C5730D-4268-4293-B1D6-71A037E650E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34" y="0"/>
            <a:ext cx="12180331" cy="6858000"/>
          </a:xfrm>
          <a:prstGeom prst="rect">
            <a:avLst/>
          </a:prstGeom>
        </p:spPr>
      </p:pic>
    </p:spTree>
    <p:extLst>
      <p:ext uri="{BB962C8B-B14F-4D97-AF65-F5344CB8AC3E}">
        <p14:creationId xmlns:p14="http://schemas.microsoft.com/office/powerpoint/2010/main" val="2564004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155E69-4C5C-4F1B-9B03-4D484763DA11}"/>
              </a:ext>
            </a:extLst>
          </p:cNvPr>
          <p:cNvSpPr>
            <a:spLocks noGrp="1"/>
          </p:cNvSpPr>
          <p:nvPr>
            <p:ph sz="quarter" idx="11"/>
          </p:nvPr>
        </p:nvSpPr>
        <p:spPr/>
        <p:txBody>
          <a:bodyPr/>
          <a:lstStyle/>
          <a:p>
            <a:r>
              <a:rPr lang="en-US" sz="3200" b="1" dirty="0">
                <a:latin typeface="Arial Nova" panose="020B0504020202020204" pitchFamily="34" charset="0"/>
              </a:rPr>
              <a:t>Justin Miller</a:t>
            </a:r>
          </a:p>
          <a:p>
            <a:r>
              <a:rPr lang="en-US" sz="1800" dirty="0"/>
              <a:t>Justin.miller@rpdfin.com</a:t>
            </a:r>
            <a:br>
              <a:rPr lang="en-US" sz="1800" dirty="0"/>
            </a:br>
            <a:r>
              <a:rPr lang="en-US" sz="1800" dirty="0"/>
              <a:t>435-232-1835</a:t>
            </a:r>
          </a:p>
        </p:txBody>
      </p:sp>
    </p:spTree>
    <p:extLst>
      <p:ext uri="{BB962C8B-B14F-4D97-AF65-F5344CB8AC3E}">
        <p14:creationId xmlns:p14="http://schemas.microsoft.com/office/powerpoint/2010/main" val="693146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106A31-495D-4672-A781-A110DBB27592}"/>
              </a:ext>
            </a:extLst>
          </p:cNvPr>
          <p:cNvGrpSpPr/>
          <p:nvPr/>
        </p:nvGrpSpPr>
        <p:grpSpPr>
          <a:xfrm>
            <a:off x="-11583" y="0"/>
            <a:ext cx="12209277" cy="6869611"/>
            <a:chOff x="-11583" y="0"/>
            <a:chExt cx="12209277" cy="6869611"/>
          </a:xfrm>
        </p:grpSpPr>
        <p:pic>
          <p:nvPicPr>
            <p:cNvPr id="3" name="Picture 2" descr="A picture containing light, blur&#10;&#10;Description automatically generated">
              <a:extLst>
                <a:ext uri="{FF2B5EF4-FFF2-40B4-BE49-F238E27FC236}">
                  <a16:creationId xmlns:a16="http://schemas.microsoft.com/office/drawing/2014/main" id="{31F5AD3F-C82B-4F8A-8E31-462FC8FF12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C146E745-4A36-426E-986D-F8CB83C9EED0}"/>
                </a:ext>
              </a:extLst>
            </p:cNvPr>
            <p:cNvSpPr/>
            <p:nvPr/>
          </p:nvSpPr>
          <p:spPr>
            <a:xfrm>
              <a:off x="0" y="0"/>
              <a:ext cx="12192000" cy="6858000"/>
            </a:xfrm>
            <a:prstGeom prst="rect">
              <a:avLst/>
            </a:prstGeom>
            <a:solidFill>
              <a:schemeClr val="tx1">
                <a:lumMod val="7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grpSp>
          <p:nvGrpSpPr>
            <p:cNvPr id="4" name="Group 3">
              <a:extLst>
                <a:ext uri="{FF2B5EF4-FFF2-40B4-BE49-F238E27FC236}">
                  <a16:creationId xmlns:a16="http://schemas.microsoft.com/office/drawing/2014/main" id="{FCA01680-8F67-44F3-84E5-4C4832AD3DAF}"/>
                </a:ext>
              </a:extLst>
            </p:cNvPr>
            <p:cNvGrpSpPr/>
            <p:nvPr/>
          </p:nvGrpSpPr>
          <p:grpSpPr>
            <a:xfrm>
              <a:off x="909083" y="773913"/>
              <a:ext cx="10994066" cy="4106432"/>
              <a:chOff x="909083" y="773913"/>
              <a:chExt cx="10994066" cy="4106432"/>
            </a:xfrm>
          </p:grpSpPr>
          <p:sp>
            <p:nvSpPr>
              <p:cNvPr id="15" name="Rectangle 14">
                <a:extLst>
                  <a:ext uri="{FF2B5EF4-FFF2-40B4-BE49-F238E27FC236}">
                    <a16:creationId xmlns:a16="http://schemas.microsoft.com/office/drawing/2014/main" id="{A2C514B3-32B4-4EBF-8A49-ADAD8DD8189E}"/>
                  </a:ext>
                </a:extLst>
              </p:cNvPr>
              <p:cNvSpPr/>
              <p:nvPr/>
            </p:nvSpPr>
            <p:spPr>
              <a:xfrm>
                <a:off x="909083" y="773913"/>
                <a:ext cx="7028897" cy="969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4400"/>
                  </a:lnSpc>
                  <a:spcAft>
                    <a:spcPts val="1000"/>
                  </a:spcAft>
                  <a:buNone/>
                </a:pPr>
                <a:r>
                  <a:rPr lang="en-US" sz="3800" dirty="0">
                    <a:solidFill>
                      <a:schemeClr val="bg1"/>
                    </a:solidFill>
                    <a:latin typeface="Arial Nova Light" panose="020B0304020202020204" pitchFamily="34" charset="0"/>
                  </a:rPr>
                  <a:t>We are t</a:t>
                </a:r>
                <a:r>
                  <a:rPr lang="en-US" sz="3800" u="none" strike="noStrike" baseline="0" dirty="0">
                    <a:solidFill>
                      <a:schemeClr val="bg1"/>
                    </a:solidFill>
                    <a:latin typeface="Arial Nova Light" panose="020B0304020202020204" pitchFamily="34" charset="0"/>
                  </a:rPr>
                  <a:t>he leading provider of</a:t>
                </a:r>
              </a:p>
            </p:txBody>
          </p:sp>
          <p:sp>
            <p:nvSpPr>
              <p:cNvPr id="8" name="Rectangle 7">
                <a:extLst>
                  <a:ext uri="{FF2B5EF4-FFF2-40B4-BE49-F238E27FC236}">
                    <a16:creationId xmlns:a16="http://schemas.microsoft.com/office/drawing/2014/main" id="{5DFCA1A9-51FD-405B-9594-1D2ACD8507F5}"/>
                  </a:ext>
                </a:extLst>
              </p:cNvPr>
              <p:cNvSpPr/>
              <p:nvPr/>
            </p:nvSpPr>
            <p:spPr>
              <a:xfrm>
                <a:off x="909084" y="892014"/>
                <a:ext cx="10994065" cy="2708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6400"/>
                  </a:lnSpc>
                  <a:buNone/>
                </a:pPr>
                <a:r>
                  <a:rPr lang="en-US" sz="5800" b="1" u="none" strike="noStrike" baseline="0" dirty="0">
                    <a:solidFill>
                      <a:schemeClr val="bg1"/>
                    </a:solidFill>
                    <a:latin typeface="Arial Nova" panose="020B0604020202020204" pitchFamily="34" charset="0"/>
                  </a:rPr>
                  <a:t>frictionless fintech, payment and engagement solutions</a:t>
                </a:r>
                <a:endParaRPr lang="en-US" sz="5800" u="none" strike="noStrike" baseline="0" dirty="0">
                  <a:solidFill>
                    <a:schemeClr val="bg1"/>
                  </a:solidFill>
                  <a:latin typeface="Arial Nova" panose="020B0604020202020204" pitchFamily="34" charset="0"/>
                </a:endParaRPr>
              </a:p>
            </p:txBody>
          </p:sp>
          <p:sp>
            <p:nvSpPr>
              <p:cNvPr id="14" name="Rectangle 13">
                <a:extLst>
                  <a:ext uri="{FF2B5EF4-FFF2-40B4-BE49-F238E27FC236}">
                    <a16:creationId xmlns:a16="http://schemas.microsoft.com/office/drawing/2014/main" id="{294EF552-8963-44CF-8287-26F3AC7A4C2C}"/>
                  </a:ext>
                </a:extLst>
              </p:cNvPr>
              <p:cNvSpPr/>
              <p:nvPr/>
            </p:nvSpPr>
            <p:spPr>
              <a:xfrm>
                <a:off x="909083" y="3031557"/>
                <a:ext cx="10514567" cy="18487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4400"/>
                  </a:lnSpc>
                  <a:buNone/>
                </a:pPr>
                <a:r>
                  <a:rPr lang="en-US" sz="3800" dirty="0">
                    <a:solidFill>
                      <a:schemeClr val="bg1"/>
                    </a:solidFill>
                    <a:latin typeface="Arial Nova Light" panose="020B0304020202020204" pitchFamily="34" charset="0"/>
                    <a:cs typeface="Arial" panose="020B0604020202020204" pitchFamily="34" charset="0"/>
                  </a:rPr>
                  <a:t>for corporations, state and county governments, municipalities and non-profits</a:t>
                </a:r>
                <a:endParaRPr lang="en-US" sz="3800" u="none" strike="noStrike" baseline="0" dirty="0">
                  <a:solidFill>
                    <a:schemeClr val="bg1"/>
                  </a:solidFill>
                  <a:latin typeface="Arial Nova Light" panose="020B0304020202020204" pitchFamily="34" charset="0"/>
                  <a:cs typeface="Arial" panose="020B0604020202020204" pitchFamily="34" charset="0"/>
                </a:endParaRPr>
              </a:p>
            </p:txBody>
          </p:sp>
        </p:grpSp>
        <p:grpSp>
          <p:nvGrpSpPr>
            <p:cNvPr id="5" name="Group 4">
              <a:extLst>
                <a:ext uri="{FF2B5EF4-FFF2-40B4-BE49-F238E27FC236}">
                  <a16:creationId xmlns:a16="http://schemas.microsoft.com/office/drawing/2014/main" id="{DF9B0043-D458-4ABA-8D74-7E8E67161221}"/>
                </a:ext>
              </a:extLst>
            </p:cNvPr>
            <p:cNvGrpSpPr/>
            <p:nvPr/>
          </p:nvGrpSpPr>
          <p:grpSpPr>
            <a:xfrm>
              <a:off x="-11583" y="5707879"/>
              <a:ext cx="12209277" cy="1161732"/>
              <a:chOff x="-11583" y="5738564"/>
              <a:chExt cx="12209277" cy="1161732"/>
            </a:xfrm>
          </p:grpSpPr>
          <p:sp>
            <p:nvSpPr>
              <p:cNvPr id="16" name="Rectangle 3">
                <a:extLst>
                  <a:ext uri="{FF2B5EF4-FFF2-40B4-BE49-F238E27FC236}">
                    <a16:creationId xmlns:a16="http://schemas.microsoft.com/office/drawing/2014/main" id="{3322EECB-6E0D-4CCF-B969-F9AD1623ADCC}"/>
                  </a:ext>
                </a:extLst>
              </p:cNvPr>
              <p:cNvSpPr/>
              <p:nvPr/>
            </p:nvSpPr>
            <p:spPr>
              <a:xfrm>
                <a:off x="-11583" y="5738564"/>
                <a:ext cx="12209277" cy="1161732"/>
              </a:xfrm>
              <a:custGeom>
                <a:avLst/>
                <a:gdLst>
                  <a:gd name="connsiteX0" fmla="*/ 0 w 12206916"/>
                  <a:gd name="connsiteY0" fmla="*/ 0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0 w 12206916"/>
                  <a:gd name="connsiteY4" fmla="*/ 0 h 1119436"/>
                  <a:gd name="connsiteX0" fmla="*/ 12085 w 12206916"/>
                  <a:gd name="connsiteY0" fmla="*/ 809667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12085 w 12206916"/>
                  <a:gd name="connsiteY4" fmla="*/ 809667 h 1119436"/>
                  <a:gd name="connsiteX0" fmla="*/ 0 w 12210944"/>
                  <a:gd name="connsiteY0" fmla="*/ 789526 h 1119436"/>
                  <a:gd name="connsiteX1" fmla="*/ 12210944 w 12210944"/>
                  <a:gd name="connsiteY1" fmla="*/ 0 h 1119436"/>
                  <a:gd name="connsiteX2" fmla="*/ 12210944 w 12210944"/>
                  <a:gd name="connsiteY2" fmla="*/ 1119436 h 1119436"/>
                  <a:gd name="connsiteX3" fmla="*/ 4028 w 12210944"/>
                  <a:gd name="connsiteY3" fmla="*/ 1119436 h 1119436"/>
                  <a:gd name="connsiteX4" fmla="*/ 0 w 12210944"/>
                  <a:gd name="connsiteY4" fmla="*/ 789526 h 111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944" h="1119436">
                    <a:moveTo>
                      <a:pt x="0" y="789526"/>
                    </a:moveTo>
                    <a:lnTo>
                      <a:pt x="12210944" y="0"/>
                    </a:lnTo>
                    <a:lnTo>
                      <a:pt x="12210944" y="1119436"/>
                    </a:lnTo>
                    <a:lnTo>
                      <a:pt x="4028" y="1119436"/>
                    </a:lnTo>
                    <a:cubicBezTo>
                      <a:pt x="2685" y="1009466"/>
                      <a:pt x="1343" y="899496"/>
                      <a:pt x="0" y="789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pic>
            <p:nvPicPr>
              <p:cNvPr id="17" name="Picture 16">
                <a:extLst>
                  <a:ext uri="{FF2B5EF4-FFF2-40B4-BE49-F238E27FC236}">
                    <a16:creationId xmlns:a16="http://schemas.microsoft.com/office/drawing/2014/main" id="{E6A4D2F5-3A72-4628-93E8-08FDFC55F1F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011112" y="6028662"/>
                <a:ext cx="1897243" cy="613479"/>
              </a:xfrm>
              <a:prstGeom prst="rect">
                <a:avLst/>
              </a:prstGeom>
            </p:spPr>
          </p:pic>
          <p:cxnSp>
            <p:nvCxnSpPr>
              <p:cNvPr id="18" name="Straight Connector 17">
                <a:extLst>
                  <a:ext uri="{FF2B5EF4-FFF2-40B4-BE49-F238E27FC236}">
                    <a16:creationId xmlns:a16="http://schemas.microsoft.com/office/drawing/2014/main" id="{ECA62F25-1241-4D6F-BE34-DA7184E46F7E}"/>
                  </a:ext>
                </a:extLst>
              </p:cNvPr>
              <p:cNvCxnSpPr>
                <a:cxnSpLocks/>
              </p:cNvCxnSpPr>
              <p:nvPr/>
            </p:nvCxnSpPr>
            <p:spPr>
              <a:xfrm flipV="1">
                <a:off x="-11583" y="5738564"/>
                <a:ext cx="12206916" cy="791703"/>
              </a:xfrm>
              <a:prstGeom prst="line">
                <a:avLst/>
              </a:prstGeom>
              <a:ln w="69850"/>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380598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D13AD66-DFF8-FA85-87E3-0FE5B2FCD9CB}"/>
              </a:ext>
            </a:extLst>
          </p:cNvPr>
          <p:cNvGrpSpPr/>
          <p:nvPr/>
        </p:nvGrpSpPr>
        <p:grpSpPr>
          <a:xfrm>
            <a:off x="0" y="1"/>
            <a:ext cx="12191999" cy="6857999"/>
            <a:chOff x="-196642" y="1"/>
            <a:chExt cx="12191999" cy="6857999"/>
          </a:xfrm>
        </p:grpSpPr>
        <p:pic>
          <p:nvPicPr>
            <p:cNvPr id="3" name="Picture 2">
              <a:extLst>
                <a:ext uri="{FF2B5EF4-FFF2-40B4-BE49-F238E27FC236}">
                  <a16:creationId xmlns:a16="http://schemas.microsoft.com/office/drawing/2014/main" id="{7FB67F85-87E1-5516-2A61-35736A2F688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6642" y="1"/>
              <a:ext cx="12191999" cy="6857999"/>
            </a:xfrm>
            <a:prstGeom prst="rect">
              <a:avLst/>
            </a:prstGeom>
          </p:spPr>
        </p:pic>
        <p:pic>
          <p:nvPicPr>
            <p:cNvPr id="4" name="Picture 3">
              <a:extLst>
                <a:ext uri="{FF2B5EF4-FFF2-40B4-BE49-F238E27FC236}">
                  <a16:creationId xmlns:a16="http://schemas.microsoft.com/office/drawing/2014/main" id="{52AC77F9-5DEE-6FFE-29EC-EA80FAED3DC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61524" y="6264255"/>
              <a:ext cx="3546832" cy="266012"/>
            </a:xfrm>
            <a:prstGeom prst="rect">
              <a:avLst/>
            </a:prstGeom>
          </p:spPr>
        </p:pic>
        <p:grpSp>
          <p:nvGrpSpPr>
            <p:cNvPr id="5" name="Group 4">
              <a:extLst>
                <a:ext uri="{FF2B5EF4-FFF2-40B4-BE49-F238E27FC236}">
                  <a16:creationId xmlns:a16="http://schemas.microsoft.com/office/drawing/2014/main" id="{A9F48DFB-AA0E-6B03-D2CA-D9152162F12F}"/>
                </a:ext>
              </a:extLst>
            </p:cNvPr>
            <p:cNvGrpSpPr/>
            <p:nvPr/>
          </p:nvGrpSpPr>
          <p:grpSpPr>
            <a:xfrm>
              <a:off x="6985866" y="749588"/>
              <a:ext cx="5001013" cy="5022155"/>
              <a:chOff x="6985866" y="749588"/>
              <a:chExt cx="5001013" cy="5022155"/>
            </a:xfrm>
          </p:grpSpPr>
          <p:sp>
            <p:nvSpPr>
              <p:cNvPr id="8" name="Rectangle 56">
                <a:extLst>
                  <a:ext uri="{FF2B5EF4-FFF2-40B4-BE49-F238E27FC236}">
                    <a16:creationId xmlns:a16="http://schemas.microsoft.com/office/drawing/2014/main" id="{4C3DC07D-15AF-46FC-204F-5242E0F70DA2}"/>
                  </a:ext>
                </a:extLst>
              </p:cNvPr>
              <p:cNvSpPr/>
              <p:nvPr/>
            </p:nvSpPr>
            <p:spPr>
              <a:xfrm>
                <a:off x="7924587" y="749588"/>
                <a:ext cx="4062292" cy="461665"/>
              </a:xfrm>
              <a:prstGeom prst="rect">
                <a:avLst/>
              </a:prstGeom>
            </p:spPr>
            <p:txBody>
              <a:bodyPr wrap="square">
                <a:spAutoFit/>
              </a:bodyPr>
              <a:lstStyle/>
              <a:p>
                <a:endParaRPr lang="en-US" sz="2400" dirty="0">
                  <a:latin typeface="Arial Nova Light" panose="020B0304020202020204" pitchFamily="34" charset="0"/>
                  <a:ea typeface="Lato Light" panose="020F0502020204030203" pitchFamily="34" charset="0"/>
                  <a:cs typeface="Lato Light" panose="020F0502020204030203" pitchFamily="34" charset="0"/>
                </a:endParaRPr>
              </a:p>
            </p:txBody>
          </p:sp>
          <p:pic>
            <p:nvPicPr>
              <p:cNvPr id="18" name="Graphic 17">
                <a:extLst>
                  <a:ext uri="{FF2B5EF4-FFF2-40B4-BE49-F238E27FC236}">
                    <a16:creationId xmlns:a16="http://schemas.microsoft.com/office/drawing/2014/main" id="{718D0480-9721-DAC9-891F-A10F6DF704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71402" y="4344447"/>
                <a:ext cx="425672" cy="558695"/>
              </a:xfrm>
              <a:prstGeom prst="rect">
                <a:avLst/>
              </a:prstGeom>
            </p:spPr>
          </p:pic>
          <p:pic>
            <p:nvPicPr>
              <p:cNvPr id="19" name="Graphic 18">
                <a:extLst>
                  <a:ext uri="{FF2B5EF4-FFF2-40B4-BE49-F238E27FC236}">
                    <a16:creationId xmlns:a16="http://schemas.microsoft.com/office/drawing/2014/main" id="{89204369-25C6-0418-4F8A-41A143EFBE6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48542" y="2562444"/>
                <a:ext cx="525780" cy="457200"/>
              </a:xfrm>
              <a:prstGeom prst="rect">
                <a:avLst/>
              </a:prstGeom>
            </p:spPr>
          </p:pic>
          <p:pic>
            <p:nvPicPr>
              <p:cNvPr id="21" name="Graphic 20">
                <a:extLst>
                  <a:ext uri="{FF2B5EF4-FFF2-40B4-BE49-F238E27FC236}">
                    <a16:creationId xmlns:a16="http://schemas.microsoft.com/office/drawing/2014/main" id="{F5282F58-7244-0AD4-F1F5-2B30972421D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68640" y="5303113"/>
                <a:ext cx="468630" cy="468630"/>
              </a:xfrm>
              <a:prstGeom prst="rect">
                <a:avLst/>
              </a:prstGeom>
            </p:spPr>
          </p:pic>
          <p:pic>
            <p:nvPicPr>
              <p:cNvPr id="22" name="Graphic 21">
                <a:extLst>
                  <a:ext uri="{FF2B5EF4-FFF2-40B4-BE49-F238E27FC236}">
                    <a16:creationId xmlns:a16="http://schemas.microsoft.com/office/drawing/2014/main" id="{FB8E41A4-03E6-16FB-4B8D-BA4E8BCB9A7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71402" y="1653783"/>
                <a:ext cx="480060" cy="468630"/>
              </a:xfrm>
              <a:prstGeom prst="rect">
                <a:avLst/>
              </a:prstGeom>
            </p:spPr>
          </p:pic>
          <p:pic>
            <p:nvPicPr>
              <p:cNvPr id="23" name="Graphic 22">
                <a:extLst>
                  <a:ext uri="{FF2B5EF4-FFF2-40B4-BE49-F238E27FC236}">
                    <a16:creationId xmlns:a16="http://schemas.microsoft.com/office/drawing/2014/main" id="{AABF2A63-ACEF-1548-EA88-1FA1D980534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985866" y="3449839"/>
                <a:ext cx="617220" cy="525780"/>
              </a:xfrm>
              <a:prstGeom prst="rect">
                <a:avLst/>
              </a:prstGeom>
            </p:spPr>
          </p:pic>
        </p:grpSp>
      </p:grpSp>
      <p:sp>
        <p:nvSpPr>
          <p:cNvPr id="24" name="TextBox 23">
            <a:extLst>
              <a:ext uri="{FF2B5EF4-FFF2-40B4-BE49-F238E27FC236}">
                <a16:creationId xmlns:a16="http://schemas.microsoft.com/office/drawing/2014/main" id="{36CB11FD-D149-B2CC-176E-8A17F3E2B379}"/>
              </a:ext>
            </a:extLst>
          </p:cNvPr>
          <p:cNvSpPr txBox="1"/>
          <p:nvPr/>
        </p:nvSpPr>
        <p:spPr>
          <a:xfrm>
            <a:off x="7265282" y="727079"/>
            <a:ext cx="5807345" cy="523220"/>
          </a:xfrm>
          <a:prstGeom prst="rect">
            <a:avLst/>
          </a:prstGeom>
          <a:noFill/>
        </p:spPr>
        <p:txBody>
          <a:bodyPr wrap="square" rtlCol="0">
            <a:spAutoFit/>
          </a:bodyPr>
          <a:lstStyle/>
          <a:p>
            <a:r>
              <a:rPr lang="en-US" sz="2800" b="1" u="sng" dirty="0"/>
              <a:t>Counties Using CourtFunds</a:t>
            </a:r>
          </a:p>
        </p:txBody>
      </p:sp>
      <p:sp>
        <p:nvSpPr>
          <p:cNvPr id="25" name="TextBox 24">
            <a:extLst>
              <a:ext uri="{FF2B5EF4-FFF2-40B4-BE49-F238E27FC236}">
                <a16:creationId xmlns:a16="http://schemas.microsoft.com/office/drawing/2014/main" id="{720F4E87-A787-9DD2-AC2C-5123787571EE}"/>
              </a:ext>
            </a:extLst>
          </p:cNvPr>
          <p:cNvSpPr txBox="1"/>
          <p:nvPr/>
        </p:nvSpPr>
        <p:spPr>
          <a:xfrm>
            <a:off x="7418913" y="1444706"/>
            <a:ext cx="4375297" cy="646331"/>
          </a:xfrm>
          <a:prstGeom prst="rect">
            <a:avLst/>
          </a:prstGeom>
          <a:noFill/>
        </p:spPr>
        <p:txBody>
          <a:bodyPr wrap="square" rtlCol="0">
            <a:spAutoFit/>
          </a:bodyPr>
          <a:lstStyle/>
          <a:p>
            <a:pPr marL="285750" indent="-285750">
              <a:buFont typeface="Arial" panose="020B0604020202020204" pitchFamily="34" charset="0"/>
              <a:buChar char="•"/>
            </a:pPr>
            <a:r>
              <a:rPr lang="en-US" dirty="0"/>
              <a:t>Dane County (Jury and Witnesses)</a:t>
            </a:r>
          </a:p>
          <a:p>
            <a:pPr marL="285750" indent="-285750">
              <a:buFont typeface="Arial" panose="020B0604020202020204" pitchFamily="34" charset="0"/>
              <a:buChar char="•"/>
            </a:pPr>
            <a:r>
              <a:rPr lang="en-US" dirty="0"/>
              <a:t>Wood County (Jury)</a:t>
            </a:r>
          </a:p>
        </p:txBody>
      </p:sp>
      <p:sp>
        <p:nvSpPr>
          <p:cNvPr id="14" name="TextBox 13">
            <a:extLst>
              <a:ext uri="{FF2B5EF4-FFF2-40B4-BE49-F238E27FC236}">
                <a16:creationId xmlns:a16="http://schemas.microsoft.com/office/drawing/2014/main" id="{94A172A0-AF11-1903-1086-C56036CDC8FA}"/>
              </a:ext>
            </a:extLst>
          </p:cNvPr>
          <p:cNvSpPr txBox="1"/>
          <p:nvPr/>
        </p:nvSpPr>
        <p:spPr>
          <a:xfrm>
            <a:off x="6964677" y="2522384"/>
            <a:ext cx="5807345" cy="523220"/>
          </a:xfrm>
          <a:prstGeom prst="rect">
            <a:avLst/>
          </a:prstGeom>
          <a:noFill/>
        </p:spPr>
        <p:txBody>
          <a:bodyPr wrap="square" rtlCol="0">
            <a:spAutoFit/>
          </a:bodyPr>
          <a:lstStyle/>
          <a:p>
            <a:r>
              <a:rPr lang="en-US" sz="2800" b="1" u="sng" dirty="0"/>
              <a:t>Counties Using </a:t>
            </a:r>
            <a:r>
              <a:rPr lang="en-US" sz="2800" b="1" u="sng" dirty="0" err="1"/>
              <a:t>ReleasePay</a:t>
            </a:r>
            <a:endParaRPr lang="en-US" sz="2800" b="1" u="sng" dirty="0"/>
          </a:p>
        </p:txBody>
      </p:sp>
      <p:sp>
        <p:nvSpPr>
          <p:cNvPr id="15" name="TextBox 14">
            <a:extLst>
              <a:ext uri="{FF2B5EF4-FFF2-40B4-BE49-F238E27FC236}">
                <a16:creationId xmlns:a16="http://schemas.microsoft.com/office/drawing/2014/main" id="{611223FF-8518-83B1-4D03-B9A9F0610117}"/>
              </a:ext>
            </a:extLst>
          </p:cNvPr>
          <p:cNvSpPr txBox="1"/>
          <p:nvPr/>
        </p:nvSpPr>
        <p:spPr>
          <a:xfrm>
            <a:off x="7413911" y="3105281"/>
            <a:ext cx="3716323" cy="1477328"/>
          </a:xfrm>
          <a:prstGeom prst="rect">
            <a:avLst/>
          </a:prstGeom>
          <a:noFill/>
        </p:spPr>
        <p:txBody>
          <a:bodyPr wrap="square" rtlCol="0">
            <a:spAutoFit/>
          </a:bodyPr>
          <a:lstStyle/>
          <a:p>
            <a:pPr marL="285750" indent="-285750">
              <a:buFont typeface="Arial" panose="020B0604020202020204" pitchFamily="34" charset="0"/>
              <a:buChar char="•"/>
            </a:pPr>
            <a:r>
              <a:rPr lang="en-US" dirty="0"/>
              <a:t>32 Counties including:</a:t>
            </a:r>
          </a:p>
          <a:p>
            <a:pPr marL="742950" lvl="1" indent="-285750">
              <a:buFont typeface="Arial" panose="020B0604020202020204" pitchFamily="34" charset="0"/>
              <a:buChar char="•"/>
            </a:pPr>
            <a:r>
              <a:rPr lang="en-US" dirty="0"/>
              <a:t>Dane County</a:t>
            </a:r>
          </a:p>
          <a:p>
            <a:pPr marL="742950" lvl="1" indent="-285750">
              <a:buFont typeface="Arial" panose="020B0604020202020204" pitchFamily="34" charset="0"/>
              <a:buChar char="•"/>
            </a:pPr>
            <a:r>
              <a:rPr lang="en-US" dirty="0"/>
              <a:t>Marathon County</a:t>
            </a:r>
          </a:p>
          <a:p>
            <a:pPr marL="742950" lvl="1" indent="-285750">
              <a:buFont typeface="Arial" panose="020B0604020202020204" pitchFamily="34" charset="0"/>
              <a:buChar char="•"/>
            </a:pPr>
            <a:r>
              <a:rPr lang="en-US" dirty="0"/>
              <a:t>Etc.</a:t>
            </a:r>
          </a:p>
          <a:p>
            <a:pPr marL="742950"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1894368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adroTexto 350">
            <a:extLst>
              <a:ext uri="{FF2B5EF4-FFF2-40B4-BE49-F238E27FC236}">
                <a16:creationId xmlns:a16="http://schemas.microsoft.com/office/drawing/2014/main" id="{EB85846B-B4DD-D346-BE0C-37F878C3F360}"/>
              </a:ext>
            </a:extLst>
          </p:cNvPr>
          <p:cNvSpPr txBox="1"/>
          <p:nvPr/>
        </p:nvSpPr>
        <p:spPr>
          <a:xfrm>
            <a:off x="223835" y="481631"/>
            <a:ext cx="11744324" cy="707886"/>
          </a:xfrm>
          <a:prstGeom prst="rect">
            <a:avLst/>
          </a:prstGeom>
          <a:noFill/>
        </p:spPr>
        <p:txBody>
          <a:bodyPr wrap="square" rtlCol="0">
            <a:spAutoFit/>
          </a:bodyPr>
          <a:lstStyle/>
          <a:p>
            <a:pPr algn="ctr"/>
            <a:r>
              <a:rPr lang="en-US" sz="4000" b="1">
                <a:latin typeface="Arial Nova" panose="020B0504020202020204" pitchFamily="34" charset="0"/>
                <a:ea typeface="Lato Heavy" charset="0"/>
                <a:cs typeface="Poppins" pitchFamily="2" charset="77"/>
              </a:rPr>
              <a:t>Sauk </a:t>
            </a:r>
            <a:r>
              <a:rPr lang="en-US" sz="4000" b="1" dirty="0">
                <a:latin typeface="Arial Nova" panose="020B0504020202020204" pitchFamily="34" charset="0"/>
                <a:ea typeface="Lato Heavy" charset="0"/>
                <a:cs typeface="Poppins" pitchFamily="2" charset="77"/>
              </a:rPr>
              <a:t>County, WI</a:t>
            </a:r>
          </a:p>
        </p:txBody>
      </p:sp>
      <p:sp>
        <p:nvSpPr>
          <p:cNvPr id="15" name="Rectangle: Rounded Corners 14">
            <a:extLst>
              <a:ext uri="{FF2B5EF4-FFF2-40B4-BE49-F238E27FC236}">
                <a16:creationId xmlns:a16="http://schemas.microsoft.com/office/drawing/2014/main" id="{FC252D51-6D78-4C1A-B014-B71CED99F66D}"/>
              </a:ext>
            </a:extLst>
          </p:cNvPr>
          <p:cNvSpPr/>
          <p:nvPr/>
        </p:nvSpPr>
        <p:spPr>
          <a:xfrm>
            <a:off x="1227066" y="2028490"/>
            <a:ext cx="2997371" cy="3701750"/>
          </a:xfrm>
          <a:prstGeom prst="roundRect">
            <a:avLst>
              <a:gd name="adj" fmla="val 137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sp>
        <p:nvSpPr>
          <p:cNvPr id="21" name="Oval 20">
            <a:extLst>
              <a:ext uri="{FF2B5EF4-FFF2-40B4-BE49-F238E27FC236}">
                <a16:creationId xmlns:a16="http://schemas.microsoft.com/office/drawing/2014/main" id="{BEB35E20-77E9-C449-A9B9-41467E219288}"/>
              </a:ext>
            </a:extLst>
          </p:cNvPr>
          <p:cNvSpPr/>
          <p:nvPr/>
        </p:nvSpPr>
        <p:spPr>
          <a:xfrm>
            <a:off x="2122506" y="1378022"/>
            <a:ext cx="1158765" cy="11587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latin typeface="Arial Nova" panose="020B0504020202020204" pitchFamily="34" charset="0"/>
            </a:endParaRPr>
          </a:p>
        </p:txBody>
      </p:sp>
      <p:sp>
        <p:nvSpPr>
          <p:cNvPr id="16" name="Rectangle: Rounded Corners 15">
            <a:extLst>
              <a:ext uri="{FF2B5EF4-FFF2-40B4-BE49-F238E27FC236}">
                <a16:creationId xmlns:a16="http://schemas.microsoft.com/office/drawing/2014/main" id="{AA77EA05-DE89-4B03-BDD3-04D12D685CFF}"/>
              </a:ext>
            </a:extLst>
          </p:cNvPr>
          <p:cNvSpPr/>
          <p:nvPr/>
        </p:nvSpPr>
        <p:spPr>
          <a:xfrm>
            <a:off x="4617048" y="2028489"/>
            <a:ext cx="2957900" cy="3701750"/>
          </a:xfrm>
          <a:prstGeom prst="roundRect">
            <a:avLst>
              <a:gd name="adj" fmla="val 137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sp>
        <p:nvSpPr>
          <p:cNvPr id="33" name="Oval 32">
            <a:extLst>
              <a:ext uri="{FF2B5EF4-FFF2-40B4-BE49-F238E27FC236}">
                <a16:creationId xmlns:a16="http://schemas.microsoft.com/office/drawing/2014/main" id="{386F3A94-8923-C247-B9B9-D0C4BDCA47C0}"/>
              </a:ext>
            </a:extLst>
          </p:cNvPr>
          <p:cNvSpPr/>
          <p:nvPr/>
        </p:nvSpPr>
        <p:spPr>
          <a:xfrm>
            <a:off x="5516616" y="1378022"/>
            <a:ext cx="1158765" cy="115876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latin typeface="Arial Nova" panose="020B0504020202020204" pitchFamily="34" charset="0"/>
            </a:endParaRPr>
          </a:p>
        </p:txBody>
      </p:sp>
      <p:sp>
        <p:nvSpPr>
          <p:cNvPr id="17" name="Rectangle: Rounded Corners 16">
            <a:extLst>
              <a:ext uri="{FF2B5EF4-FFF2-40B4-BE49-F238E27FC236}">
                <a16:creationId xmlns:a16="http://schemas.microsoft.com/office/drawing/2014/main" id="{BB8550DE-0E27-412D-806F-3192D6ED5546}"/>
              </a:ext>
            </a:extLst>
          </p:cNvPr>
          <p:cNvSpPr/>
          <p:nvPr/>
        </p:nvSpPr>
        <p:spPr>
          <a:xfrm>
            <a:off x="8007029" y="2028489"/>
            <a:ext cx="2957900" cy="3701750"/>
          </a:xfrm>
          <a:prstGeom prst="roundRect">
            <a:avLst>
              <a:gd name="adj" fmla="val 137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sp>
        <p:nvSpPr>
          <p:cNvPr id="40" name="Oval 39">
            <a:extLst>
              <a:ext uri="{FF2B5EF4-FFF2-40B4-BE49-F238E27FC236}">
                <a16:creationId xmlns:a16="http://schemas.microsoft.com/office/drawing/2014/main" id="{B545D475-7341-8547-A21B-7206C72B451C}"/>
              </a:ext>
            </a:extLst>
          </p:cNvPr>
          <p:cNvSpPr/>
          <p:nvPr/>
        </p:nvSpPr>
        <p:spPr>
          <a:xfrm>
            <a:off x="8910729" y="1378022"/>
            <a:ext cx="1158765" cy="11587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latin typeface="Arial Nova" panose="020B0504020202020204" pitchFamily="34" charset="0"/>
            </a:endParaRPr>
          </a:p>
        </p:txBody>
      </p:sp>
      <p:sp>
        <p:nvSpPr>
          <p:cNvPr id="20" name="TextBox 19">
            <a:extLst>
              <a:ext uri="{FF2B5EF4-FFF2-40B4-BE49-F238E27FC236}">
                <a16:creationId xmlns:a16="http://schemas.microsoft.com/office/drawing/2014/main" id="{F1F40CAC-0FDE-FD42-BAF5-F859340616B6}"/>
              </a:ext>
            </a:extLst>
          </p:cNvPr>
          <p:cNvSpPr txBox="1"/>
          <p:nvPr/>
        </p:nvSpPr>
        <p:spPr>
          <a:xfrm>
            <a:off x="1432560" y="2698458"/>
            <a:ext cx="2524760" cy="2215991"/>
          </a:xfrm>
          <a:prstGeom prst="rect">
            <a:avLst/>
          </a:prstGeom>
          <a:noFill/>
        </p:spPr>
        <p:txBody>
          <a:bodyPr wrap="square" rtlCol="0">
            <a:spAutoFit/>
          </a:bodyPr>
          <a:lstStyle/>
          <a:p>
            <a:pPr algn="ctr"/>
            <a:r>
              <a:rPr lang="en-US" sz="1400" dirty="0">
                <a:latin typeface="Arial Nova" panose="020B0504020202020204" pitchFamily="34" charset="0"/>
                <a:ea typeface="Lato Light" panose="020F0502020204030203" pitchFamily="34" charset="0"/>
                <a:cs typeface="Lato Light" panose="020F0502020204030203" pitchFamily="34" charset="0"/>
              </a:rPr>
              <a:t>Your Process</a:t>
            </a:r>
          </a:p>
          <a:p>
            <a:pPr algn="ctr"/>
            <a:endParaRPr lang="en-US" sz="1400" dirty="0">
              <a:latin typeface="Arial Nova Light" panose="020B0304020202020204" pitchFamily="34" charset="0"/>
              <a:ea typeface="Lato Light" panose="020F0502020204030203" pitchFamily="34" charset="0"/>
              <a:cs typeface="Lato Light" panose="020F0502020204030203" pitchFamily="34" charset="0"/>
            </a:endParaRPr>
          </a:p>
          <a:p>
            <a:pPr marL="117475" indent="-117475">
              <a:buFont typeface="Arial" panose="020B0604020202020204" pitchFamily="34" charset="0"/>
              <a:buChar char="•"/>
            </a:pPr>
            <a:r>
              <a:rPr lang="en-US" sz="1100" dirty="0">
                <a:latin typeface="Arial Nova Light" panose="020B0304020202020204" pitchFamily="34" charset="0"/>
                <a:ea typeface="Lato Light" panose="020F0502020204030203" pitchFamily="34" charset="0"/>
                <a:cs typeface="Lato Light" panose="020F0502020204030203" pitchFamily="34" charset="0"/>
              </a:rPr>
              <a:t>Connected to CCAP System</a:t>
            </a:r>
          </a:p>
          <a:p>
            <a:pPr marL="117475" indent="-117475">
              <a:buFont typeface="Arial" panose="020B0604020202020204" pitchFamily="34" charset="0"/>
              <a:buChar char="•"/>
            </a:pPr>
            <a:r>
              <a:rPr lang="en-US" sz="1100" dirty="0">
                <a:latin typeface="Arial Nova Light" panose="020B0304020202020204" pitchFamily="34" charset="0"/>
                <a:ea typeface="Lato Light" panose="020F0502020204030203" pitchFamily="34" charset="0"/>
                <a:cs typeface="Lato Light" panose="020F0502020204030203" pitchFamily="34" charset="0"/>
              </a:rPr>
              <a:t>Check the jurors in</a:t>
            </a:r>
          </a:p>
          <a:p>
            <a:pPr marL="117475" indent="-117475">
              <a:buFont typeface="Arial" panose="020B0604020202020204" pitchFamily="34" charset="0"/>
              <a:buChar char="•"/>
            </a:pPr>
            <a:r>
              <a:rPr lang="en-US" sz="1100" dirty="0">
                <a:latin typeface="Arial Nova Light" panose="020B0304020202020204" pitchFamily="34" charset="0"/>
                <a:ea typeface="Lato Light" panose="020F0502020204030203" pitchFamily="34" charset="0"/>
                <a:cs typeface="Lato Light" panose="020F0502020204030203" pitchFamily="34" charset="0"/>
              </a:rPr>
              <a:t>This checks them in</a:t>
            </a:r>
          </a:p>
          <a:p>
            <a:pPr marL="117475" indent="-117475">
              <a:buFont typeface="Arial" panose="020B0604020202020204" pitchFamily="34" charset="0"/>
              <a:buChar char="•"/>
            </a:pPr>
            <a:r>
              <a:rPr lang="en-US" sz="1100" dirty="0">
                <a:latin typeface="Arial Nova Light" panose="020B0304020202020204" pitchFamily="34" charset="0"/>
                <a:ea typeface="Lato Light" panose="020F0502020204030203" pitchFamily="34" charset="0"/>
                <a:cs typeface="Lato Light" panose="020F0502020204030203" pitchFamily="34" charset="0"/>
              </a:rPr>
              <a:t>Get orientation and called to a case</a:t>
            </a:r>
          </a:p>
          <a:p>
            <a:pPr marL="117475" indent="-117475">
              <a:buFont typeface="Arial" panose="020B0604020202020204" pitchFamily="34" charset="0"/>
              <a:buChar char="•"/>
            </a:pPr>
            <a:r>
              <a:rPr lang="en-US" sz="1100" dirty="0">
                <a:latin typeface="Arial Nova Light" panose="020B0304020202020204" pitchFamily="34" charset="0"/>
                <a:ea typeface="Lato Light" panose="020F0502020204030203" pitchFamily="34" charset="0"/>
                <a:cs typeface="Lato Light" panose="020F0502020204030203" pitchFamily="34" charset="0"/>
              </a:rPr>
              <a:t>Designated time and day each week to work on payroll</a:t>
            </a:r>
          </a:p>
          <a:p>
            <a:pPr marL="117475" indent="-117475">
              <a:buFont typeface="Arial" panose="020B0604020202020204" pitchFamily="34" charset="0"/>
              <a:buChar char="•"/>
            </a:pPr>
            <a:r>
              <a:rPr lang="en-US" sz="1100" dirty="0">
                <a:latin typeface="Arial Nova Light" panose="020B0304020202020204" pitchFamily="34" charset="0"/>
                <a:ea typeface="Lato Light" panose="020F0502020204030203" pitchFamily="34" charset="0"/>
                <a:cs typeface="Lato Light" panose="020F0502020204030203" pitchFamily="34" charset="0"/>
              </a:rPr>
              <a:t>Database of everyone that served (whether regular or reserve)</a:t>
            </a:r>
          </a:p>
          <a:p>
            <a:pPr marL="117475" indent="-117475">
              <a:buFont typeface="Arial" panose="020B0604020202020204" pitchFamily="34" charset="0"/>
              <a:buChar char="•"/>
            </a:pPr>
            <a:r>
              <a:rPr lang="en-US" sz="1100" dirty="0">
                <a:latin typeface="Arial Nova Light" panose="020B0304020202020204" pitchFamily="34" charset="0"/>
                <a:ea typeface="Lato Light" panose="020F0502020204030203" pitchFamily="34" charset="0"/>
                <a:cs typeface="Lato Light" panose="020F0502020204030203" pitchFamily="34" charset="0"/>
              </a:rPr>
              <a:t>Double checks to see anything that looks off</a:t>
            </a:r>
          </a:p>
        </p:txBody>
      </p:sp>
      <p:pic>
        <p:nvPicPr>
          <p:cNvPr id="7" name="Graphic 6">
            <a:extLst>
              <a:ext uri="{FF2B5EF4-FFF2-40B4-BE49-F238E27FC236}">
                <a16:creationId xmlns:a16="http://schemas.microsoft.com/office/drawing/2014/main" id="{2FAFC873-6354-FE5A-3C8F-6AF6FF7F22E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6460" y="1586529"/>
            <a:ext cx="654087" cy="747528"/>
          </a:xfrm>
          <a:prstGeom prst="rect">
            <a:avLst/>
          </a:prstGeom>
        </p:spPr>
      </p:pic>
      <p:pic>
        <p:nvPicPr>
          <p:cNvPr id="9" name="Graphic 8">
            <a:extLst>
              <a:ext uri="{FF2B5EF4-FFF2-40B4-BE49-F238E27FC236}">
                <a16:creationId xmlns:a16="http://schemas.microsoft.com/office/drawing/2014/main" id="{938D3EE4-8A1D-F937-3F3B-8A90631D24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9224" y="1568286"/>
            <a:ext cx="373547" cy="765771"/>
          </a:xfrm>
          <a:prstGeom prst="rect">
            <a:avLst/>
          </a:prstGeom>
        </p:spPr>
      </p:pic>
      <p:sp>
        <p:nvSpPr>
          <p:cNvPr id="22" name="TextBox 21">
            <a:extLst>
              <a:ext uri="{FF2B5EF4-FFF2-40B4-BE49-F238E27FC236}">
                <a16:creationId xmlns:a16="http://schemas.microsoft.com/office/drawing/2014/main" id="{FFE9B9AC-0709-A3AF-2D03-73BD980C5646}"/>
              </a:ext>
            </a:extLst>
          </p:cNvPr>
          <p:cNvSpPr txBox="1"/>
          <p:nvPr/>
        </p:nvSpPr>
        <p:spPr>
          <a:xfrm>
            <a:off x="4833618" y="2695828"/>
            <a:ext cx="2524760" cy="1369606"/>
          </a:xfrm>
          <a:prstGeom prst="rect">
            <a:avLst/>
          </a:prstGeom>
          <a:noFill/>
        </p:spPr>
        <p:txBody>
          <a:bodyPr wrap="square" rtlCol="0">
            <a:spAutoFit/>
          </a:bodyPr>
          <a:lstStyle/>
          <a:p>
            <a:pPr algn="ctr"/>
            <a:r>
              <a:rPr lang="en-US" sz="1400" dirty="0">
                <a:latin typeface="Arial Nova" panose="020B0504020202020204" pitchFamily="34" charset="0"/>
                <a:ea typeface="Lato Light" panose="020F0502020204030203" pitchFamily="34" charset="0"/>
                <a:cs typeface="Lato Light" panose="020F0502020204030203" pitchFamily="34" charset="0"/>
              </a:rPr>
              <a:t>Frustrations</a:t>
            </a:r>
          </a:p>
          <a:p>
            <a:pPr algn="ctr"/>
            <a:endParaRPr lang="en-US" sz="1400" dirty="0">
              <a:latin typeface="Arial Nova Light" panose="020B0304020202020204" pitchFamily="34" charset="0"/>
              <a:ea typeface="Lato Light" panose="020F0502020204030203" pitchFamily="34" charset="0"/>
              <a:cs typeface="Lato Light" panose="020F0502020204030203" pitchFamily="34" charset="0"/>
            </a:endParaRPr>
          </a:p>
          <a:p>
            <a:pPr marL="117475" indent="-117475">
              <a:buFont typeface="Arial" panose="020B0604020202020204" pitchFamily="34" charset="0"/>
              <a:buChar char="•"/>
            </a:pPr>
            <a:r>
              <a:rPr lang="en-US" sz="1100" dirty="0">
                <a:latin typeface="Arial Nova Light" panose="020B0304020202020204" pitchFamily="34" charset="0"/>
                <a:ea typeface="Lato Light" panose="020F0502020204030203" pitchFamily="34" charset="0"/>
                <a:cs typeface="Lato Light" panose="020F0502020204030203" pitchFamily="34" charset="0"/>
              </a:rPr>
              <a:t>Challenge the status quo</a:t>
            </a:r>
          </a:p>
          <a:p>
            <a:pPr marL="117475" indent="-117475">
              <a:buFont typeface="Arial" panose="020B0604020202020204" pitchFamily="34" charset="0"/>
              <a:buChar char="•"/>
            </a:pPr>
            <a:r>
              <a:rPr lang="en-US" sz="1100" dirty="0">
                <a:latin typeface="Arial Nova Light" panose="020B0304020202020204" pitchFamily="34" charset="0"/>
                <a:ea typeface="Lato Light" panose="020F0502020204030203" pitchFamily="34" charset="0"/>
                <a:cs typeface="Lato Light" panose="020F0502020204030203" pitchFamily="34" charset="0"/>
              </a:rPr>
              <a:t>Long process</a:t>
            </a:r>
          </a:p>
          <a:p>
            <a:pPr marL="117475" indent="-117475">
              <a:buFont typeface="Arial" panose="020B0604020202020204" pitchFamily="34" charset="0"/>
              <a:buChar char="•"/>
            </a:pPr>
            <a:r>
              <a:rPr lang="en-US" sz="1100" dirty="0">
                <a:latin typeface="Arial Nova Light" panose="020B0304020202020204" pitchFamily="34" charset="0"/>
                <a:ea typeface="Lato Light" panose="020F0502020204030203" pitchFamily="34" charset="0"/>
                <a:cs typeface="Lato Light" panose="020F0502020204030203" pitchFamily="34" charset="0"/>
              </a:rPr>
              <a:t>Some departments just double-checking work</a:t>
            </a:r>
          </a:p>
          <a:p>
            <a:pPr marL="117475" indent="-117475">
              <a:buFont typeface="Arial" panose="020B0604020202020204" pitchFamily="34" charset="0"/>
              <a:buChar char="•"/>
            </a:pPr>
            <a:endParaRPr lang="en-US" sz="1100" dirty="0">
              <a:latin typeface="Arial Nova Light" panose="020B0304020202020204" pitchFamily="34" charset="0"/>
              <a:ea typeface="Lato Light" panose="020F0502020204030203" pitchFamily="34" charset="0"/>
              <a:cs typeface="Lato Light" panose="020F0502020204030203" pitchFamily="34" charset="0"/>
            </a:endParaRPr>
          </a:p>
        </p:txBody>
      </p:sp>
      <p:sp>
        <p:nvSpPr>
          <p:cNvPr id="23" name="TextBox 22">
            <a:extLst>
              <a:ext uri="{FF2B5EF4-FFF2-40B4-BE49-F238E27FC236}">
                <a16:creationId xmlns:a16="http://schemas.microsoft.com/office/drawing/2014/main" id="{D5973063-766B-1AF5-7614-0275653441CB}"/>
              </a:ext>
            </a:extLst>
          </p:cNvPr>
          <p:cNvSpPr txBox="1"/>
          <p:nvPr/>
        </p:nvSpPr>
        <p:spPr>
          <a:xfrm>
            <a:off x="8223599" y="2695828"/>
            <a:ext cx="2524760" cy="984885"/>
          </a:xfrm>
          <a:prstGeom prst="rect">
            <a:avLst/>
          </a:prstGeom>
          <a:noFill/>
        </p:spPr>
        <p:txBody>
          <a:bodyPr wrap="square" rtlCol="0">
            <a:spAutoFit/>
          </a:bodyPr>
          <a:lstStyle/>
          <a:p>
            <a:pPr algn="ctr"/>
            <a:r>
              <a:rPr lang="en-US" sz="1400" dirty="0">
                <a:latin typeface="Arial Nova" panose="020B0504020202020204" pitchFamily="34" charset="0"/>
                <a:ea typeface="Lato Light" panose="020F0502020204030203" pitchFamily="34" charset="0"/>
                <a:cs typeface="Lato Light" panose="020F0502020204030203" pitchFamily="34" charset="0"/>
              </a:rPr>
              <a:t>How We Can Help</a:t>
            </a:r>
          </a:p>
          <a:p>
            <a:endParaRPr lang="en-US" sz="1100" dirty="0">
              <a:latin typeface="Arial Nova Light" panose="020B0304020202020204" pitchFamily="34" charset="0"/>
              <a:ea typeface="Lato Light" panose="020F0502020204030203" pitchFamily="34" charset="0"/>
              <a:cs typeface="Lato Light" panose="020F0502020204030203" pitchFamily="34" charset="0"/>
            </a:endParaRPr>
          </a:p>
          <a:p>
            <a:pPr marL="117475" indent="-117475">
              <a:buFont typeface="Arial" panose="020B0604020202020204" pitchFamily="34" charset="0"/>
              <a:buChar char="•"/>
            </a:pPr>
            <a:r>
              <a:rPr lang="en-US" sz="1100" dirty="0">
                <a:latin typeface="Arial Nova Light" panose="020B0304020202020204" pitchFamily="34" charset="0"/>
                <a:ea typeface="Lato Light" panose="020F0502020204030203" pitchFamily="34" charset="0"/>
                <a:cs typeface="Lato Light" panose="020F0502020204030203" pitchFamily="34" charset="0"/>
              </a:rPr>
              <a:t>How fast we can help disburse funds</a:t>
            </a:r>
          </a:p>
          <a:p>
            <a:pPr marL="117475" indent="-117475">
              <a:buFont typeface="Arial" panose="020B0604020202020204" pitchFamily="34" charset="0"/>
              <a:buChar char="•"/>
            </a:pPr>
            <a:r>
              <a:rPr lang="en-US" sz="1100" dirty="0">
                <a:latin typeface="Arial Nova Light" panose="020B0304020202020204" pitchFamily="34" charset="0"/>
                <a:ea typeface="Lato Light" panose="020F0502020204030203" pitchFamily="34" charset="0"/>
                <a:cs typeface="Lato Light" panose="020F0502020204030203" pitchFamily="34" charset="0"/>
              </a:rPr>
              <a:t>The cost of a check</a:t>
            </a:r>
          </a:p>
          <a:p>
            <a:pPr marL="117475" indent="-117475">
              <a:buFont typeface="Arial" panose="020B0604020202020204" pitchFamily="34" charset="0"/>
              <a:buChar char="•"/>
            </a:pPr>
            <a:r>
              <a:rPr lang="en-US" sz="1100" dirty="0">
                <a:latin typeface="Arial Nova Light" panose="020B0304020202020204" pitchFamily="34" charset="0"/>
                <a:ea typeface="Lato Light" panose="020F0502020204030203" pitchFamily="34" charset="0"/>
                <a:cs typeface="Lato Light" panose="020F0502020204030203" pitchFamily="34" charset="0"/>
              </a:rPr>
              <a:t>Unclaimed funds</a:t>
            </a:r>
          </a:p>
        </p:txBody>
      </p:sp>
      <p:pic>
        <p:nvPicPr>
          <p:cNvPr id="11" name="Graphic 10">
            <a:extLst>
              <a:ext uri="{FF2B5EF4-FFF2-40B4-BE49-F238E27FC236}">
                <a16:creationId xmlns:a16="http://schemas.microsoft.com/office/drawing/2014/main" id="{274F3EF2-0DB0-CA81-6F80-C9B25896F5E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52679" y="1624295"/>
            <a:ext cx="866600" cy="653751"/>
          </a:xfrm>
          <a:prstGeom prst="rect">
            <a:avLst/>
          </a:prstGeom>
        </p:spPr>
      </p:pic>
    </p:spTree>
    <p:extLst>
      <p:ext uri="{BB962C8B-B14F-4D97-AF65-F5344CB8AC3E}">
        <p14:creationId xmlns:p14="http://schemas.microsoft.com/office/powerpoint/2010/main" val="3640902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C83FE45-C4AC-4D94-9AE8-375664CA565E}"/>
              </a:ext>
            </a:extLst>
          </p:cNvPr>
          <p:cNvGrpSpPr/>
          <p:nvPr/>
        </p:nvGrpSpPr>
        <p:grpSpPr>
          <a:xfrm>
            <a:off x="0" y="0"/>
            <a:ext cx="12191999" cy="6857999"/>
            <a:chOff x="0" y="0"/>
            <a:chExt cx="12191999" cy="6857999"/>
          </a:xfrm>
        </p:grpSpPr>
        <p:pic>
          <p:nvPicPr>
            <p:cNvPr id="66" name="Picture 65">
              <a:extLst>
                <a:ext uri="{FF2B5EF4-FFF2-40B4-BE49-F238E27FC236}">
                  <a16:creationId xmlns:a16="http://schemas.microsoft.com/office/drawing/2014/main" id="{C293C675-135D-4A91-8F04-C6096318C0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33" name="Picture 32">
              <a:extLst>
                <a:ext uri="{FF2B5EF4-FFF2-40B4-BE49-F238E27FC236}">
                  <a16:creationId xmlns:a16="http://schemas.microsoft.com/office/drawing/2014/main" id="{0F199517-4EB2-4A07-AD8E-F077D39BD4D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361524" y="6264255"/>
              <a:ext cx="3546832" cy="266012"/>
            </a:xfrm>
            <a:prstGeom prst="rect">
              <a:avLst/>
            </a:prstGeom>
          </p:spPr>
        </p:pic>
        <p:grpSp>
          <p:nvGrpSpPr>
            <p:cNvPr id="21" name="Group 20">
              <a:extLst>
                <a:ext uri="{FF2B5EF4-FFF2-40B4-BE49-F238E27FC236}">
                  <a16:creationId xmlns:a16="http://schemas.microsoft.com/office/drawing/2014/main" id="{69882263-B814-458F-B6B4-11D766A1F539}"/>
                </a:ext>
              </a:extLst>
            </p:cNvPr>
            <p:cNvGrpSpPr/>
            <p:nvPr/>
          </p:nvGrpSpPr>
          <p:grpSpPr>
            <a:xfrm>
              <a:off x="6869485" y="555430"/>
              <a:ext cx="5125872" cy="5410472"/>
              <a:chOff x="6869485" y="555430"/>
              <a:chExt cx="5125872" cy="5410472"/>
            </a:xfrm>
          </p:grpSpPr>
          <p:sp>
            <p:nvSpPr>
              <p:cNvPr id="35" name="Oval 34">
                <a:extLst>
                  <a:ext uri="{FF2B5EF4-FFF2-40B4-BE49-F238E27FC236}">
                    <a16:creationId xmlns:a16="http://schemas.microsoft.com/office/drawing/2014/main" id="{FA49A7D7-E7A2-469B-8899-7D6190426E94}"/>
                  </a:ext>
                </a:extLst>
              </p:cNvPr>
              <p:cNvSpPr/>
              <p:nvPr/>
            </p:nvSpPr>
            <p:spPr>
              <a:xfrm>
                <a:off x="6877964" y="555430"/>
                <a:ext cx="849982" cy="849982"/>
              </a:xfrm>
              <a:prstGeom prst="ellipse">
                <a:avLst/>
              </a:prstGeom>
              <a:solidFill>
                <a:schemeClr val="accent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sp>
            <p:nvSpPr>
              <p:cNvPr id="43" name="Oval 42">
                <a:extLst>
                  <a:ext uri="{FF2B5EF4-FFF2-40B4-BE49-F238E27FC236}">
                    <a16:creationId xmlns:a16="http://schemas.microsoft.com/office/drawing/2014/main" id="{D8FCF145-DFF7-4A72-8FAB-17CC81DDB09A}"/>
                  </a:ext>
                </a:extLst>
              </p:cNvPr>
              <p:cNvSpPr/>
              <p:nvPr/>
            </p:nvSpPr>
            <p:spPr>
              <a:xfrm>
                <a:off x="6869486" y="1466590"/>
                <a:ext cx="849982" cy="849982"/>
              </a:xfrm>
              <a:prstGeom prst="ellipse">
                <a:avLst/>
              </a:prstGeom>
              <a:solidFill>
                <a:schemeClr val="accent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sp>
            <p:nvSpPr>
              <p:cNvPr id="53" name="Rectangle 56">
                <a:extLst>
                  <a:ext uri="{FF2B5EF4-FFF2-40B4-BE49-F238E27FC236}">
                    <a16:creationId xmlns:a16="http://schemas.microsoft.com/office/drawing/2014/main" id="{D7B695F0-2D13-4C9E-8260-09354BD1FD73}"/>
                  </a:ext>
                </a:extLst>
              </p:cNvPr>
              <p:cNvSpPr/>
              <p:nvPr/>
            </p:nvSpPr>
            <p:spPr>
              <a:xfrm>
                <a:off x="7924587" y="749588"/>
                <a:ext cx="4062292" cy="461665"/>
              </a:xfrm>
              <a:prstGeom prst="rect">
                <a:avLst/>
              </a:prstGeom>
            </p:spPr>
            <p:txBody>
              <a:bodyPr wrap="square">
                <a:spAutoFit/>
              </a:bodyPr>
              <a:lstStyle/>
              <a:p>
                <a:r>
                  <a:rPr lang="en-US" sz="2400" dirty="0">
                    <a:latin typeface="Arial Nova Light" panose="020B0304020202020204" pitchFamily="34" charset="0"/>
                    <a:ea typeface="Lato Light" panose="020F0502020204030203" pitchFamily="34" charset="0"/>
                    <a:cs typeface="Lato Light" panose="020F0502020204030203" pitchFamily="34" charset="0"/>
                  </a:rPr>
                  <a:t>Juror payments</a:t>
                </a:r>
              </a:p>
            </p:txBody>
          </p:sp>
          <p:sp>
            <p:nvSpPr>
              <p:cNvPr id="55" name="Rectangle 56">
                <a:extLst>
                  <a:ext uri="{FF2B5EF4-FFF2-40B4-BE49-F238E27FC236}">
                    <a16:creationId xmlns:a16="http://schemas.microsoft.com/office/drawing/2014/main" id="{1C4CAF97-EDEE-4BA2-8EC9-141F738B6E95}"/>
                  </a:ext>
                </a:extLst>
              </p:cNvPr>
              <p:cNvSpPr/>
              <p:nvPr/>
            </p:nvSpPr>
            <p:spPr>
              <a:xfrm>
                <a:off x="7924587" y="1660748"/>
                <a:ext cx="4062292" cy="461665"/>
              </a:xfrm>
              <a:prstGeom prst="rect">
                <a:avLst/>
              </a:prstGeom>
            </p:spPr>
            <p:txBody>
              <a:bodyPr wrap="square">
                <a:spAutoFit/>
              </a:bodyPr>
              <a:lstStyle/>
              <a:p>
                <a:r>
                  <a:rPr lang="en-US" sz="2400" dirty="0">
                    <a:latin typeface="Arial Nova Light" panose="020B0304020202020204" pitchFamily="34" charset="0"/>
                    <a:ea typeface="Lato Light" panose="020F0502020204030203" pitchFamily="34" charset="0"/>
                    <a:cs typeface="Lato Light" panose="020F0502020204030203" pitchFamily="34" charset="0"/>
                  </a:rPr>
                  <a:t>Child support</a:t>
                </a:r>
              </a:p>
            </p:txBody>
          </p:sp>
          <p:sp>
            <p:nvSpPr>
              <p:cNvPr id="56" name="Oval 55">
                <a:extLst>
                  <a:ext uri="{FF2B5EF4-FFF2-40B4-BE49-F238E27FC236}">
                    <a16:creationId xmlns:a16="http://schemas.microsoft.com/office/drawing/2014/main" id="{1125A713-5373-40BD-9F5B-105B7FE77E6F}"/>
                  </a:ext>
                </a:extLst>
              </p:cNvPr>
              <p:cNvSpPr/>
              <p:nvPr/>
            </p:nvSpPr>
            <p:spPr>
              <a:xfrm>
                <a:off x="6886441" y="2377750"/>
                <a:ext cx="849982" cy="849982"/>
              </a:xfrm>
              <a:prstGeom prst="ellipse">
                <a:avLst/>
              </a:prstGeom>
              <a:solidFill>
                <a:schemeClr val="accent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sp>
            <p:nvSpPr>
              <p:cNvPr id="57" name="Oval 56">
                <a:extLst>
                  <a:ext uri="{FF2B5EF4-FFF2-40B4-BE49-F238E27FC236}">
                    <a16:creationId xmlns:a16="http://schemas.microsoft.com/office/drawing/2014/main" id="{4282FFEC-D4A2-4BA0-A7EA-5852CA37DAE3}"/>
                  </a:ext>
                </a:extLst>
              </p:cNvPr>
              <p:cNvSpPr/>
              <p:nvPr/>
            </p:nvSpPr>
            <p:spPr>
              <a:xfrm>
                <a:off x="6869486" y="3291255"/>
                <a:ext cx="849982" cy="849982"/>
              </a:xfrm>
              <a:prstGeom prst="ellipse">
                <a:avLst/>
              </a:prstGeom>
              <a:solidFill>
                <a:schemeClr val="accent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sp>
            <p:nvSpPr>
              <p:cNvPr id="59" name="Rectangle 56">
                <a:extLst>
                  <a:ext uri="{FF2B5EF4-FFF2-40B4-BE49-F238E27FC236}">
                    <a16:creationId xmlns:a16="http://schemas.microsoft.com/office/drawing/2014/main" id="{F01CD0BA-A861-426B-B115-ED1E6D0DAD23}"/>
                  </a:ext>
                </a:extLst>
              </p:cNvPr>
              <p:cNvSpPr/>
              <p:nvPr/>
            </p:nvSpPr>
            <p:spPr>
              <a:xfrm>
                <a:off x="7933065" y="2568191"/>
                <a:ext cx="4062292" cy="461665"/>
              </a:xfrm>
              <a:prstGeom prst="rect">
                <a:avLst/>
              </a:prstGeom>
            </p:spPr>
            <p:txBody>
              <a:bodyPr wrap="square">
                <a:spAutoFit/>
              </a:bodyPr>
              <a:lstStyle/>
              <a:p>
                <a:r>
                  <a:rPr lang="en-US" sz="2400" dirty="0">
                    <a:latin typeface="Arial Nova Light" panose="020B0304020202020204" pitchFamily="34" charset="0"/>
                    <a:ea typeface="Lato Light" panose="020F0502020204030203" pitchFamily="34" charset="0"/>
                    <a:cs typeface="Lato Light" panose="020F0502020204030203" pitchFamily="34" charset="0"/>
                  </a:rPr>
                  <a:t>Restitution</a:t>
                </a:r>
              </a:p>
            </p:txBody>
          </p:sp>
          <p:sp>
            <p:nvSpPr>
              <p:cNvPr id="61" name="Rectangle 56">
                <a:extLst>
                  <a:ext uri="{FF2B5EF4-FFF2-40B4-BE49-F238E27FC236}">
                    <a16:creationId xmlns:a16="http://schemas.microsoft.com/office/drawing/2014/main" id="{0F6BC043-A27D-48DB-A413-ED7AF7DB875E}"/>
                  </a:ext>
                </a:extLst>
              </p:cNvPr>
              <p:cNvSpPr/>
              <p:nvPr/>
            </p:nvSpPr>
            <p:spPr>
              <a:xfrm>
                <a:off x="7926809" y="3485413"/>
                <a:ext cx="4062292" cy="461665"/>
              </a:xfrm>
              <a:prstGeom prst="rect">
                <a:avLst/>
              </a:prstGeom>
            </p:spPr>
            <p:txBody>
              <a:bodyPr wrap="square">
                <a:spAutoFit/>
              </a:bodyPr>
              <a:lstStyle/>
              <a:p>
                <a:r>
                  <a:rPr lang="en-US" sz="2400" dirty="0">
                    <a:latin typeface="Arial Nova Light" panose="020B0304020202020204" pitchFamily="34" charset="0"/>
                    <a:ea typeface="Lato Light" panose="020F0502020204030203" pitchFamily="34" charset="0"/>
                    <a:cs typeface="Lato Light" panose="020F0502020204030203" pitchFamily="34" charset="0"/>
                  </a:rPr>
                  <a:t>Bond reimbursements</a:t>
                </a:r>
              </a:p>
            </p:txBody>
          </p:sp>
          <p:sp>
            <p:nvSpPr>
              <p:cNvPr id="62" name="Oval 61">
                <a:extLst>
                  <a:ext uri="{FF2B5EF4-FFF2-40B4-BE49-F238E27FC236}">
                    <a16:creationId xmlns:a16="http://schemas.microsoft.com/office/drawing/2014/main" id="{7976D74C-6C20-4373-8D64-09A39FA4A661}"/>
                  </a:ext>
                </a:extLst>
              </p:cNvPr>
              <p:cNvSpPr/>
              <p:nvPr/>
            </p:nvSpPr>
            <p:spPr>
              <a:xfrm>
                <a:off x="6869485" y="4200070"/>
                <a:ext cx="849982" cy="849982"/>
              </a:xfrm>
              <a:prstGeom prst="ellipse">
                <a:avLst/>
              </a:prstGeom>
              <a:solidFill>
                <a:schemeClr val="accent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sp>
            <p:nvSpPr>
              <p:cNvPr id="63" name="Oval 62">
                <a:extLst>
                  <a:ext uri="{FF2B5EF4-FFF2-40B4-BE49-F238E27FC236}">
                    <a16:creationId xmlns:a16="http://schemas.microsoft.com/office/drawing/2014/main" id="{B0160003-52C0-4822-BC85-3684FCBD2049}"/>
                  </a:ext>
                </a:extLst>
              </p:cNvPr>
              <p:cNvSpPr/>
              <p:nvPr/>
            </p:nvSpPr>
            <p:spPr>
              <a:xfrm>
                <a:off x="6877964" y="5115920"/>
                <a:ext cx="849982" cy="849982"/>
              </a:xfrm>
              <a:prstGeom prst="ellipse">
                <a:avLst/>
              </a:prstGeom>
              <a:solidFill>
                <a:schemeClr val="accent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sp>
            <p:nvSpPr>
              <p:cNvPr id="64" name="Rectangle 56">
                <a:extLst>
                  <a:ext uri="{FF2B5EF4-FFF2-40B4-BE49-F238E27FC236}">
                    <a16:creationId xmlns:a16="http://schemas.microsoft.com/office/drawing/2014/main" id="{C2975C32-50E6-4949-B471-2A85643E9723}"/>
                  </a:ext>
                </a:extLst>
              </p:cNvPr>
              <p:cNvSpPr/>
              <p:nvPr/>
            </p:nvSpPr>
            <p:spPr>
              <a:xfrm>
                <a:off x="7924587" y="4394228"/>
                <a:ext cx="4062292" cy="461665"/>
              </a:xfrm>
              <a:prstGeom prst="rect">
                <a:avLst/>
              </a:prstGeom>
            </p:spPr>
            <p:txBody>
              <a:bodyPr wrap="square">
                <a:spAutoFit/>
              </a:bodyPr>
              <a:lstStyle/>
              <a:p>
                <a:r>
                  <a:rPr lang="en-US" sz="2400" dirty="0">
                    <a:latin typeface="Arial Nova Light" panose="020B0304020202020204" pitchFamily="34" charset="0"/>
                    <a:ea typeface="Lato Light" panose="020F0502020204030203" pitchFamily="34" charset="0"/>
                    <a:cs typeface="Lato Light" panose="020F0502020204030203" pitchFamily="34" charset="0"/>
                  </a:rPr>
                  <a:t>Witness fees</a:t>
                </a:r>
              </a:p>
            </p:txBody>
          </p:sp>
          <p:sp>
            <p:nvSpPr>
              <p:cNvPr id="65" name="Rectangle 56">
                <a:extLst>
                  <a:ext uri="{FF2B5EF4-FFF2-40B4-BE49-F238E27FC236}">
                    <a16:creationId xmlns:a16="http://schemas.microsoft.com/office/drawing/2014/main" id="{817DB58D-9C49-464C-A835-6F8DCC34E41F}"/>
                  </a:ext>
                </a:extLst>
              </p:cNvPr>
              <p:cNvSpPr/>
              <p:nvPr/>
            </p:nvSpPr>
            <p:spPr>
              <a:xfrm>
                <a:off x="7924587" y="5310078"/>
                <a:ext cx="4062292" cy="461665"/>
              </a:xfrm>
              <a:prstGeom prst="rect">
                <a:avLst/>
              </a:prstGeom>
            </p:spPr>
            <p:txBody>
              <a:bodyPr wrap="square">
                <a:spAutoFit/>
              </a:bodyPr>
              <a:lstStyle/>
              <a:p>
                <a:r>
                  <a:rPr lang="en-US" sz="2400" dirty="0">
                    <a:latin typeface="Arial Nova Light" panose="020B0304020202020204" pitchFamily="34" charset="0"/>
                    <a:ea typeface="Lato Light" panose="020F0502020204030203" pitchFamily="34" charset="0"/>
                    <a:cs typeface="Lato Light" panose="020F0502020204030203" pitchFamily="34" charset="0"/>
                  </a:rPr>
                  <a:t>Poll workers</a:t>
                </a:r>
              </a:p>
            </p:txBody>
          </p:sp>
          <p:pic>
            <p:nvPicPr>
              <p:cNvPr id="9" name="Graphic 8">
                <a:extLst>
                  <a:ext uri="{FF2B5EF4-FFF2-40B4-BE49-F238E27FC236}">
                    <a16:creationId xmlns:a16="http://schemas.microsoft.com/office/drawing/2014/main" id="{E9C8ABF1-8329-4E7D-88CB-7037D43AFCF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71402" y="4344447"/>
                <a:ext cx="425672" cy="558695"/>
              </a:xfrm>
              <a:prstGeom prst="rect">
                <a:avLst/>
              </a:prstGeom>
            </p:spPr>
          </p:pic>
          <p:pic>
            <p:nvPicPr>
              <p:cNvPr id="11" name="Graphic 10">
                <a:extLst>
                  <a:ext uri="{FF2B5EF4-FFF2-40B4-BE49-F238E27FC236}">
                    <a16:creationId xmlns:a16="http://schemas.microsoft.com/office/drawing/2014/main" id="{B3F968C4-390B-49A1-8304-0C51ABC74EC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48542" y="2562444"/>
                <a:ext cx="525780" cy="457200"/>
              </a:xfrm>
              <a:prstGeom prst="rect">
                <a:avLst/>
              </a:prstGeom>
            </p:spPr>
          </p:pic>
          <p:pic>
            <p:nvPicPr>
              <p:cNvPr id="13" name="Graphic 12">
                <a:extLst>
                  <a:ext uri="{FF2B5EF4-FFF2-40B4-BE49-F238E27FC236}">
                    <a16:creationId xmlns:a16="http://schemas.microsoft.com/office/drawing/2014/main" id="{B739D8BA-EA41-48EA-8293-DD8E44462B1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34350" y="749588"/>
                <a:ext cx="537210" cy="434340"/>
              </a:xfrm>
              <a:prstGeom prst="rect">
                <a:avLst/>
              </a:prstGeom>
            </p:spPr>
          </p:pic>
          <p:pic>
            <p:nvPicPr>
              <p:cNvPr id="15" name="Graphic 14">
                <a:extLst>
                  <a:ext uri="{FF2B5EF4-FFF2-40B4-BE49-F238E27FC236}">
                    <a16:creationId xmlns:a16="http://schemas.microsoft.com/office/drawing/2014/main" id="{3466BA05-A9BB-4C1F-BB53-5D0D1A3C63B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068640" y="5303113"/>
                <a:ext cx="468630" cy="468630"/>
              </a:xfrm>
              <a:prstGeom prst="rect">
                <a:avLst/>
              </a:prstGeom>
            </p:spPr>
          </p:pic>
          <p:pic>
            <p:nvPicPr>
              <p:cNvPr id="17" name="Graphic 16">
                <a:extLst>
                  <a:ext uri="{FF2B5EF4-FFF2-40B4-BE49-F238E27FC236}">
                    <a16:creationId xmlns:a16="http://schemas.microsoft.com/office/drawing/2014/main" id="{11896C18-30EC-4D1B-BE09-989EA74B97E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71402" y="1653783"/>
                <a:ext cx="480060" cy="468630"/>
              </a:xfrm>
              <a:prstGeom prst="rect">
                <a:avLst/>
              </a:prstGeom>
            </p:spPr>
          </p:pic>
          <p:pic>
            <p:nvPicPr>
              <p:cNvPr id="20" name="Graphic 19">
                <a:extLst>
                  <a:ext uri="{FF2B5EF4-FFF2-40B4-BE49-F238E27FC236}">
                    <a16:creationId xmlns:a16="http://schemas.microsoft.com/office/drawing/2014/main" id="{33F86355-EB6C-474D-9B4D-BEE8AFF06A2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985866" y="3449839"/>
                <a:ext cx="617220" cy="525780"/>
              </a:xfrm>
              <a:prstGeom prst="rect">
                <a:avLst/>
              </a:prstGeom>
            </p:spPr>
          </p:pic>
        </p:grpSp>
      </p:grpSp>
    </p:spTree>
    <p:extLst>
      <p:ext uri="{BB962C8B-B14F-4D97-AF65-F5344CB8AC3E}">
        <p14:creationId xmlns:p14="http://schemas.microsoft.com/office/powerpoint/2010/main" val="118805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19B74F-23E8-4231-B247-28C5EABD7A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89810652-A766-4F28-B421-7B8D89B21D1A}"/>
              </a:ext>
            </a:extLst>
          </p:cNvPr>
          <p:cNvSpPr/>
          <p:nvPr/>
        </p:nvSpPr>
        <p:spPr>
          <a:xfrm>
            <a:off x="-8639" y="6350"/>
            <a:ext cx="12200638" cy="6858000"/>
          </a:xfrm>
          <a:prstGeom prst="rect">
            <a:avLst/>
          </a:prstGeom>
          <a:solidFill>
            <a:schemeClr val="tx1">
              <a:lumMod val="7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grpSp>
        <p:nvGrpSpPr>
          <p:cNvPr id="9" name="Group 8">
            <a:extLst>
              <a:ext uri="{FF2B5EF4-FFF2-40B4-BE49-F238E27FC236}">
                <a16:creationId xmlns:a16="http://schemas.microsoft.com/office/drawing/2014/main" id="{36803659-05BB-4BFD-9C6A-4037B4A2E064}"/>
              </a:ext>
            </a:extLst>
          </p:cNvPr>
          <p:cNvGrpSpPr/>
          <p:nvPr/>
        </p:nvGrpSpPr>
        <p:grpSpPr>
          <a:xfrm>
            <a:off x="-8639" y="5708968"/>
            <a:ext cx="12209277" cy="1161732"/>
            <a:chOff x="-11583" y="5738564"/>
            <a:chExt cx="12209277" cy="1161732"/>
          </a:xfrm>
        </p:grpSpPr>
        <p:sp>
          <p:nvSpPr>
            <p:cNvPr id="21" name="Rectangle 3">
              <a:extLst>
                <a:ext uri="{FF2B5EF4-FFF2-40B4-BE49-F238E27FC236}">
                  <a16:creationId xmlns:a16="http://schemas.microsoft.com/office/drawing/2014/main" id="{A2B36AA9-F1A1-4756-8B89-61B05C233320}"/>
                </a:ext>
              </a:extLst>
            </p:cNvPr>
            <p:cNvSpPr/>
            <p:nvPr/>
          </p:nvSpPr>
          <p:spPr>
            <a:xfrm>
              <a:off x="-11583" y="5738564"/>
              <a:ext cx="12209277" cy="1161732"/>
            </a:xfrm>
            <a:custGeom>
              <a:avLst/>
              <a:gdLst>
                <a:gd name="connsiteX0" fmla="*/ 0 w 12206916"/>
                <a:gd name="connsiteY0" fmla="*/ 0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0 w 12206916"/>
                <a:gd name="connsiteY4" fmla="*/ 0 h 1119436"/>
                <a:gd name="connsiteX0" fmla="*/ 12085 w 12206916"/>
                <a:gd name="connsiteY0" fmla="*/ 809667 h 1119436"/>
                <a:gd name="connsiteX1" fmla="*/ 12206916 w 12206916"/>
                <a:gd name="connsiteY1" fmla="*/ 0 h 1119436"/>
                <a:gd name="connsiteX2" fmla="*/ 12206916 w 12206916"/>
                <a:gd name="connsiteY2" fmla="*/ 1119436 h 1119436"/>
                <a:gd name="connsiteX3" fmla="*/ 0 w 12206916"/>
                <a:gd name="connsiteY3" fmla="*/ 1119436 h 1119436"/>
                <a:gd name="connsiteX4" fmla="*/ 12085 w 12206916"/>
                <a:gd name="connsiteY4" fmla="*/ 809667 h 1119436"/>
                <a:gd name="connsiteX0" fmla="*/ 0 w 12210944"/>
                <a:gd name="connsiteY0" fmla="*/ 789526 h 1119436"/>
                <a:gd name="connsiteX1" fmla="*/ 12210944 w 12210944"/>
                <a:gd name="connsiteY1" fmla="*/ 0 h 1119436"/>
                <a:gd name="connsiteX2" fmla="*/ 12210944 w 12210944"/>
                <a:gd name="connsiteY2" fmla="*/ 1119436 h 1119436"/>
                <a:gd name="connsiteX3" fmla="*/ 4028 w 12210944"/>
                <a:gd name="connsiteY3" fmla="*/ 1119436 h 1119436"/>
                <a:gd name="connsiteX4" fmla="*/ 0 w 12210944"/>
                <a:gd name="connsiteY4" fmla="*/ 789526 h 111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944" h="1119436">
                  <a:moveTo>
                    <a:pt x="0" y="789526"/>
                  </a:moveTo>
                  <a:lnTo>
                    <a:pt x="12210944" y="0"/>
                  </a:lnTo>
                  <a:lnTo>
                    <a:pt x="12210944" y="1119436"/>
                  </a:lnTo>
                  <a:lnTo>
                    <a:pt x="4028" y="1119436"/>
                  </a:lnTo>
                  <a:cubicBezTo>
                    <a:pt x="2685" y="1009466"/>
                    <a:pt x="1343" y="899496"/>
                    <a:pt x="0" y="789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pic>
          <p:nvPicPr>
            <p:cNvPr id="22" name="Picture 21">
              <a:extLst>
                <a:ext uri="{FF2B5EF4-FFF2-40B4-BE49-F238E27FC236}">
                  <a16:creationId xmlns:a16="http://schemas.microsoft.com/office/drawing/2014/main" id="{58F78091-8F0E-4EE2-9102-32F5EED5417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011112" y="6028662"/>
              <a:ext cx="1897243" cy="613479"/>
            </a:xfrm>
            <a:prstGeom prst="rect">
              <a:avLst/>
            </a:prstGeom>
          </p:spPr>
        </p:pic>
        <p:cxnSp>
          <p:nvCxnSpPr>
            <p:cNvPr id="23" name="Straight Connector 22">
              <a:extLst>
                <a:ext uri="{FF2B5EF4-FFF2-40B4-BE49-F238E27FC236}">
                  <a16:creationId xmlns:a16="http://schemas.microsoft.com/office/drawing/2014/main" id="{20FFDA6F-57FD-4EB5-90DF-CB8F0A0533F6}"/>
                </a:ext>
              </a:extLst>
            </p:cNvPr>
            <p:cNvCxnSpPr>
              <a:cxnSpLocks/>
            </p:cNvCxnSpPr>
            <p:nvPr/>
          </p:nvCxnSpPr>
          <p:spPr>
            <a:xfrm flipV="1">
              <a:off x="-11583" y="5738564"/>
              <a:ext cx="12206916" cy="791703"/>
            </a:xfrm>
            <a:prstGeom prst="line">
              <a:avLst/>
            </a:prstGeom>
            <a:ln w="69850"/>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C0FE261-A7BC-4EF2-A611-DD3FC3EF36D5}"/>
              </a:ext>
            </a:extLst>
          </p:cNvPr>
          <p:cNvGrpSpPr/>
          <p:nvPr/>
        </p:nvGrpSpPr>
        <p:grpSpPr>
          <a:xfrm>
            <a:off x="642323" y="552081"/>
            <a:ext cx="8669509" cy="2009414"/>
            <a:chOff x="642323" y="899321"/>
            <a:chExt cx="8669509" cy="2009414"/>
          </a:xfrm>
        </p:grpSpPr>
        <p:sp>
          <p:nvSpPr>
            <p:cNvPr id="11" name="Title 15">
              <a:extLst>
                <a:ext uri="{FF2B5EF4-FFF2-40B4-BE49-F238E27FC236}">
                  <a16:creationId xmlns:a16="http://schemas.microsoft.com/office/drawing/2014/main" id="{D70E9162-CD35-4A67-9F98-119A9CA88ED6}"/>
                </a:ext>
              </a:extLst>
            </p:cNvPr>
            <p:cNvSpPr txBox="1">
              <a:spLocks/>
            </p:cNvSpPr>
            <p:nvPr/>
          </p:nvSpPr>
          <p:spPr>
            <a:xfrm>
              <a:off x="642325" y="2272800"/>
              <a:ext cx="6482010" cy="635935"/>
            </a:xfrm>
            <a:prstGeom prst="rect">
              <a:avLst/>
            </a:prstGeom>
          </p:spPr>
          <p:txBody>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effectLst/>
                  <a:latin typeface="Arial Nova Light" panose="020B0304020202020204" pitchFamily="34" charset="0"/>
                  <a:ea typeface="Calibri" panose="020F0502020204030204" pitchFamily="34" charset="0"/>
                  <a:cs typeface="Times New Roman" panose="02020603050405020304" pitchFamily="18" charset="0"/>
                </a:rPr>
                <a:t>Paper checks vs. electronic payments: </a:t>
              </a:r>
              <a:r>
                <a:rPr lang="en-US" sz="1600" dirty="0">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the differences are clear</a:t>
              </a:r>
            </a:p>
          </p:txBody>
        </p:sp>
        <p:grpSp>
          <p:nvGrpSpPr>
            <p:cNvPr id="12" name="Group 11">
              <a:extLst>
                <a:ext uri="{FF2B5EF4-FFF2-40B4-BE49-F238E27FC236}">
                  <a16:creationId xmlns:a16="http://schemas.microsoft.com/office/drawing/2014/main" id="{EA0F6C16-1969-4F3E-95F9-2B6D6FAB5180}"/>
                </a:ext>
              </a:extLst>
            </p:cNvPr>
            <p:cNvGrpSpPr/>
            <p:nvPr/>
          </p:nvGrpSpPr>
          <p:grpSpPr>
            <a:xfrm>
              <a:off x="642323" y="899321"/>
              <a:ext cx="8669509" cy="1102393"/>
              <a:chOff x="12565450" y="451790"/>
              <a:chExt cx="8669509" cy="1102393"/>
            </a:xfrm>
          </p:grpSpPr>
          <p:sp>
            <p:nvSpPr>
              <p:cNvPr id="19" name="Title 8">
                <a:extLst>
                  <a:ext uri="{FF2B5EF4-FFF2-40B4-BE49-F238E27FC236}">
                    <a16:creationId xmlns:a16="http://schemas.microsoft.com/office/drawing/2014/main" id="{22D4B427-00E0-4CE5-9B2A-AD3A5466C947}"/>
                  </a:ext>
                </a:extLst>
              </p:cNvPr>
              <p:cNvSpPr txBox="1">
                <a:spLocks/>
              </p:cNvSpPr>
              <p:nvPr/>
            </p:nvSpPr>
            <p:spPr>
              <a:xfrm>
                <a:off x="12565452" y="451790"/>
                <a:ext cx="3739673" cy="5632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r>
                  <a:rPr lang="en-US" sz="2400" b="0" dirty="0">
                    <a:solidFill>
                      <a:schemeClr val="bg1"/>
                    </a:solidFill>
                    <a:latin typeface="Arial Nova Light" panose="020B0304020202020204" pitchFamily="34" charset="0"/>
                  </a:rPr>
                  <a:t>Challenge:</a:t>
                </a:r>
              </a:p>
            </p:txBody>
          </p:sp>
          <p:sp>
            <p:nvSpPr>
              <p:cNvPr id="20" name="Title 8">
                <a:extLst>
                  <a:ext uri="{FF2B5EF4-FFF2-40B4-BE49-F238E27FC236}">
                    <a16:creationId xmlns:a16="http://schemas.microsoft.com/office/drawing/2014/main" id="{5D4B877B-E25A-4D54-B0F3-801BC3393637}"/>
                  </a:ext>
                </a:extLst>
              </p:cNvPr>
              <p:cNvSpPr txBox="1">
                <a:spLocks/>
              </p:cNvSpPr>
              <p:nvPr/>
            </p:nvSpPr>
            <p:spPr>
              <a:xfrm>
                <a:off x="12565450" y="990905"/>
                <a:ext cx="8669509" cy="5632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a:lnSpc>
                    <a:spcPts val="5400"/>
                  </a:lnSpc>
                </a:pPr>
                <a:r>
                  <a:rPr lang="en-US" sz="5400" dirty="0">
                    <a:solidFill>
                      <a:schemeClr val="bg1"/>
                    </a:solidFill>
                    <a:latin typeface="Arial Nova" panose="020B0504020202020204" pitchFamily="34" charset="0"/>
                  </a:rPr>
                  <a:t>check management costs</a:t>
                </a:r>
              </a:p>
            </p:txBody>
          </p:sp>
        </p:grpSp>
        <p:cxnSp>
          <p:nvCxnSpPr>
            <p:cNvPr id="13" name="Straight Connector 12">
              <a:extLst>
                <a:ext uri="{FF2B5EF4-FFF2-40B4-BE49-F238E27FC236}">
                  <a16:creationId xmlns:a16="http://schemas.microsoft.com/office/drawing/2014/main" id="{C6400959-9B7D-4DCD-A196-2257C931C870}"/>
                </a:ext>
              </a:extLst>
            </p:cNvPr>
            <p:cNvCxnSpPr/>
            <p:nvPr/>
          </p:nvCxnSpPr>
          <p:spPr>
            <a:xfrm>
              <a:off x="741497" y="2138957"/>
              <a:ext cx="155767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aphicFrame>
        <p:nvGraphicFramePr>
          <p:cNvPr id="25" name="Table 25">
            <a:extLst>
              <a:ext uri="{FF2B5EF4-FFF2-40B4-BE49-F238E27FC236}">
                <a16:creationId xmlns:a16="http://schemas.microsoft.com/office/drawing/2014/main" id="{53FFC052-D689-4977-AFB1-3BBB39FFC3BA}"/>
              </a:ext>
            </a:extLst>
          </p:cNvPr>
          <p:cNvGraphicFramePr>
            <a:graphicFrameLocks noGrp="1"/>
          </p:cNvGraphicFramePr>
          <p:nvPr>
            <p:extLst>
              <p:ext uri="{D42A27DB-BD31-4B8C-83A1-F6EECF244321}">
                <p14:modId xmlns:p14="http://schemas.microsoft.com/office/powerpoint/2010/main" val="2996665350"/>
              </p:ext>
            </p:extLst>
          </p:nvPr>
        </p:nvGraphicFramePr>
        <p:xfrm>
          <a:off x="741497" y="2739320"/>
          <a:ext cx="5126867" cy="2032000"/>
        </p:xfrm>
        <a:graphic>
          <a:graphicData uri="http://schemas.openxmlformats.org/drawingml/2006/table">
            <a:tbl>
              <a:tblPr firstRow="1" bandRow="1">
                <a:tableStyleId>{5C22544A-7EE6-4342-B048-85BDC9FD1C3A}</a:tableStyleId>
              </a:tblPr>
              <a:tblGrid>
                <a:gridCol w="1035216">
                  <a:extLst>
                    <a:ext uri="{9D8B030D-6E8A-4147-A177-3AD203B41FA5}">
                      <a16:colId xmlns:a16="http://schemas.microsoft.com/office/drawing/2014/main" val="3792891147"/>
                    </a:ext>
                  </a:extLst>
                </a:gridCol>
                <a:gridCol w="1690146">
                  <a:extLst>
                    <a:ext uri="{9D8B030D-6E8A-4147-A177-3AD203B41FA5}">
                      <a16:colId xmlns:a16="http://schemas.microsoft.com/office/drawing/2014/main" val="25299085"/>
                    </a:ext>
                  </a:extLst>
                </a:gridCol>
                <a:gridCol w="2401505">
                  <a:extLst>
                    <a:ext uri="{9D8B030D-6E8A-4147-A177-3AD203B41FA5}">
                      <a16:colId xmlns:a16="http://schemas.microsoft.com/office/drawing/2014/main" val="3437726083"/>
                    </a:ext>
                  </a:extLst>
                </a:gridCol>
              </a:tblGrid>
              <a:tr h="370840">
                <a:tc>
                  <a:txBody>
                    <a:bodyPr/>
                    <a:lstStyle/>
                    <a:p>
                      <a:endParaRPr lang="en-US" sz="1600" dirty="0">
                        <a:latin typeface="Arial Nova Light" panose="020B0304020202020204" pitchFamily="34" charset="0"/>
                      </a:endParaRPr>
                    </a:p>
                  </a:txBody>
                  <a:tcPr/>
                </a:tc>
                <a:tc>
                  <a:txBody>
                    <a:bodyPr/>
                    <a:lstStyle/>
                    <a:p>
                      <a:pPr algn="ctr"/>
                      <a:r>
                        <a:rPr lang="en-US" sz="1600" b="1" dirty="0">
                          <a:latin typeface="Arial Nova" panose="020B0504020202020204" pitchFamily="34" charset="0"/>
                        </a:rPr>
                        <a:t>Paper Checks</a:t>
                      </a:r>
                    </a:p>
                    <a:p>
                      <a:pPr algn="ctr"/>
                      <a:r>
                        <a:rPr lang="en-US" sz="1400" b="0" dirty="0">
                          <a:latin typeface="Arial Nova Light" panose="020B0304020202020204" pitchFamily="34" charset="0"/>
                        </a:rPr>
                        <a:t>$7.78 per check</a:t>
                      </a:r>
                    </a:p>
                  </a:txBody>
                  <a:tcPr/>
                </a:tc>
                <a:tc>
                  <a:txBody>
                    <a:bodyPr/>
                    <a:lstStyle/>
                    <a:p>
                      <a:pPr algn="ctr"/>
                      <a:r>
                        <a:rPr lang="en-US" sz="1600" b="1" dirty="0">
                          <a:latin typeface="Arial Nova" panose="020B0504020202020204" pitchFamily="34" charset="0"/>
                        </a:rPr>
                        <a:t>Electronic Payments</a:t>
                      </a:r>
                    </a:p>
                    <a:p>
                      <a:pPr algn="ctr"/>
                      <a:r>
                        <a:rPr lang="en-US" sz="1400" b="0" dirty="0">
                          <a:latin typeface="Arial Nova Light" panose="020B0304020202020204" pitchFamily="34" charset="0"/>
                        </a:rPr>
                        <a:t>Nominal fee</a:t>
                      </a:r>
                    </a:p>
                  </a:txBody>
                  <a:tcPr/>
                </a:tc>
                <a:extLst>
                  <a:ext uri="{0D108BD9-81ED-4DB2-BD59-A6C34878D82A}">
                    <a16:rowId xmlns:a16="http://schemas.microsoft.com/office/drawing/2014/main" val="1353048641"/>
                  </a:ext>
                </a:extLst>
              </a:tr>
              <a:tr h="370840">
                <a:tc>
                  <a:txBody>
                    <a:bodyPr/>
                    <a:lstStyle/>
                    <a:p>
                      <a:r>
                        <a:rPr lang="en-US" sz="1600" dirty="0">
                          <a:latin typeface="Arial Nova Light" panose="020B0304020202020204" pitchFamily="34" charset="0"/>
                        </a:rPr>
                        <a:t>Daily</a:t>
                      </a:r>
                    </a:p>
                  </a:txBody>
                  <a:tcPr/>
                </a:tc>
                <a:tc>
                  <a:txBody>
                    <a:bodyPr/>
                    <a:lstStyle/>
                    <a:p>
                      <a:pPr algn="r"/>
                      <a:r>
                        <a:rPr lang="en-US" sz="1600" dirty="0">
                          <a:latin typeface="Arial Nova Light" panose="020B0304020202020204" pitchFamily="34" charset="0"/>
                        </a:rPr>
                        <a:t>$130.00</a:t>
                      </a:r>
                    </a:p>
                  </a:txBody>
                  <a:tcPr/>
                </a:tc>
                <a:tc>
                  <a:txBody>
                    <a:bodyPr/>
                    <a:lstStyle/>
                    <a:p>
                      <a:pPr algn="r"/>
                      <a:r>
                        <a:rPr lang="en-US" sz="1600" dirty="0">
                          <a:latin typeface="Arial Nova Light" panose="020B0304020202020204" pitchFamily="34" charset="0"/>
                        </a:rPr>
                        <a:t>$8.16</a:t>
                      </a:r>
                    </a:p>
                  </a:txBody>
                  <a:tcPr/>
                </a:tc>
                <a:extLst>
                  <a:ext uri="{0D108BD9-81ED-4DB2-BD59-A6C34878D82A}">
                    <a16:rowId xmlns:a16="http://schemas.microsoft.com/office/drawing/2014/main" val="3825096355"/>
                  </a:ext>
                </a:extLst>
              </a:tr>
              <a:tr h="370840">
                <a:tc>
                  <a:txBody>
                    <a:bodyPr/>
                    <a:lstStyle/>
                    <a:p>
                      <a:r>
                        <a:rPr lang="en-US" sz="1600" dirty="0">
                          <a:latin typeface="Arial Nova Light" panose="020B0304020202020204" pitchFamily="34" charset="0"/>
                        </a:rPr>
                        <a:t>Monthly</a:t>
                      </a:r>
                    </a:p>
                  </a:txBody>
                  <a:tcPr/>
                </a:tc>
                <a:tc>
                  <a:txBody>
                    <a:bodyPr/>
                    <a:lstStyle/>
                    <a:p>
                      <a:pPr algn="r"/>
                      <a:r>
                        <a:rPr lang="en-US" sz="1600" dirty="0">
                          <a:latin typeface="Arial Nova Light" panose="020B0304020202020204" pitchFamily="34" charset="0"/>
                        </a:rPr>
                        <a:t>$3,890.00</a:t>
                      </a:r>
                    </a:p>
                  </a:txBody>
                  <a:tcPr/>
                </a:tc>
                <a:tc>
                  <a:txBody>
                    <a:bodyPr/>
                    <a:lstStyle/>
                    <a:p>
                      <a:pPr algn="r"/>
                      <a:r>
                        <a:rPr lang="en-US" sz="1600" dirty="0">
                          <a:latin typeface="Arial Nova Light" panose="020B0304020202020204" pitchFamily="34" charset="0"/>
                        </a:rPr>
                        <a:t>$245.00</a:t>
                      </a:r>
                    </a:p>
                  </a:txBody>
                  <a:tcPr/>
                </a:tc>
                <a:extLst>
                  <a:ext uri="{0D108BD9-81ED-4DB2-BD59-A6C34878D82A}">
                    <a16:rowId xmlns:a16="http://schemas.microsoft.com/office/drawing/2014/main" val="1344030222"/>
                  </a:ext>
                </a:extLst>
              </a:tr>
              <a:tr h="370840">
                <a:tc>
                  <a:txBody>
                    <a:bodyPr/>
                    <a:lstStyle/>
                    <a:p>
                      <a:r>
                        <a:rPr lang="en-US" sz="1600" dirty="0">
                          <a:latin typeface="Arial Nova Light" panose="020B0304020202020204" pitchFamily="34" charset="0"/>
                        </a:rPr>
                        <a:t>Annual</a:t>
                      </a:r>
                    </a:p>
                  </a:txBody>
                  <a:tcPr/>
                </a:tc>
                <a:tc>
                  <a:txBody>
                    <a:bodyPr/>
                    <a:lstStyle/>
                    <a:p>
                      <a:pPr algn="r"/>
                      <a:r>
                        <a:rPr lang="en-US" sz="1600" dirty="0">
                          <a:latin typeface="Arial Nova Light" panose="020B0304020202020204" pitchFamily="34" charset="0"/>
                        </a:rPr>
                        <a:t>$46,680.00</a:t>
                      </a:r>
                    </a:p>
                  </a:txBody>
                  <a:tcPr/>
                </a:tc>
                <a:tc>
                  <a:txBody>
                    <a:bodyPr/>
                    <a:lstStyle/>
                    <a:p>
                      <a:pPr algn="r"/>
                      <a:r>
                        <a:rPr lang="en-US" sz="1600" dirty="0">
                          <a:latin typeface="Arial Nova Light" panose="020B0304020202020204" pitchFamily="34" charset="0"/>
                        </a:rPr>
                        <a:t>$2,940.00</a:t>
                      </a:r>
                    </a:p>
                  </a:txBody>
                  <a:tcPr/>
                </a:tc>
                <a:extLst>
                  <a:ext uri="{0D108BD9-81ED-4DB2-BD59-A6C34878D82A}">
                    <a16:rowId xmlns:a16="http://schemas.microsoft.com/office/drawing/2014/main" val="418665429"/>
                  </a:ext>
                </a:extLst>
              </a:tr>
              <a:tr h="370840">
                <a:tc>
                  <a:txBody>
                    <a:bodyPr/>
                    <a:lstStyle/>
                    <a:p>
                      <a:r>
                        <a:rPr lang="en-US" sz="1600" b="1" dirty="0">
                          <a:latin typeface="Arial Nova" panose="020B0504020202020204" pitchFamily="34" charset="0"/>
                        </a:rPr>
                        <a:t>Savings</a:t>
                      </a:r>
                    </a:p>
                  </a:txBody>
                  <a:tcPr/>
                </a:tc>
                <a:tc>
                  <a:txBody>
                    <a:bodyPr/>
                    <a:lstStyle/>
                    <a:p>
                      <a:endParaRPr lang="en-US" sz="1600" b="1">
                        <a:latin typeface="Arial Nova" panose="020B0504020202020204" pitchFamily="34" charset="0"/>
                      </a:endParaRPr>
                    </a:p>
                  </a:txBody>
                  <a:tcPr/>
                </a:tc>
                <a:tc>
                  <a:txBody>
                    <a:bodyPr/>
                    <a:lstStyle/>
                    <a:p>
                      <a:pPr algn="r"/>
                      <a:r>
                        <a:rPr lang="en-US" sz="1600" b="1" dirty="0">
                          <a:latin typeface="Arial Nova" panose="020B0504020202020204" pitchFamily="34" charset="0"/>
                        </a:rPr>
                        <a:t>176.3%</a:t>
                      </a:r>
                    </a:p>
                  </a:txBody>
                  <a:tcPr/>
                </a:tc>
                <a:extLst>
                  <a:ext uri="{0D108BD9-81ED-4DB2-BD59-A6C34878D82A}">
                    <a16:rowId xmlns:a16="http://schemas.microsoft.com/office/drawing/2014/main" val="1635205162"/>
                  </a:ext>
                </a:extLst>
              </a:tr>
            </a:tbl>
          </a:graphicData>
        </a:graphic>
      </p:graphicFrame>
      <p:grpSp>
        <p:nvGrpSpPr>
          <p:cNvPr id="39" name="Group 38">
            <a:extLst>
              <a:ext uri="{FF2B5EF4-FFF2-40B4-BE49-F238E27FC236}">
                <a16:creationId xmlns:a16="http://schemas.microsoft.com/office/drawing/2014/main" id="{2A80AD68-C5E6-4325-BD8C-EF844BC20986}"/>
              </a:ext>
            </a:extLst>
          </p:cNvPr>
          <p:cNvGrpSpPr/>
          <p:nvPr/>
        </p:nvGrpSpPr>
        <p:grpSpPr>
          <a:xfrm>
            <a:off x="6678592" y="2872329"/>
            <a:ext cx="4439841" cy="1765981"/>
            <a:chOff x="6678592" y="2872329"/>
            <a:chExt cx="4439841" cy="1765981"/>
          </a:xfrm>
        </p:grpSpPr>
        <p:sp>
          <p:nvSpPr>
            <p:cNvPr id="26" name="Rectangle: Rounded Corners 25">
              <a:extLst>
                <a:ext uri="{FF2B5EF4-FFF2-40B4-BE49-F238E27FC236}">
                  <a16:creationId xmlns:a16="http://schemas.microsoft.com/office/drawing/2014/main" id="{E71E8946-4587-4E2E-ACCF-D91DA250D761}"/>
                </a:ext>
              </a:extLst>
            </p:cNvPr>
            <p:cNvSpPr/>
            <p:nvPr/>
          </p:nvSpPr>
          <p:spPr>
            <a:xfrm>
              <a:off x="6678592" y="2872329"/>
              <a:ext cx="4439841" cy="1765981"/>
            </a:xfrm>
            <a:prstGeom prst="roundRect">
              <a:avLst>
                <a:gd name="adj" fmla="val 1379"/>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sp>
          <p:nvSpPr>
            <p:cNvPr id="27" name="TextBox 26">
              <a:extLst>
                <a:ext uri="{FF2B5EF4-FFF2-40B4-BE49-F238E27FC236}">
                  <a16:creationId xmlns:a16="http://schemas.microsoft.com/office/drawing/2014/main" id="{742FAFA8-D887-48FC-B142-DCF875E36E71}"/>
                </a:ext>
              </a:extLst>
            </p:cNvPr>
            <p:cNvSpPr txBox="1"/>
            <p:nvPr/>
          </p:nvSpPr>
          <p:spPr>
            <a:xfrm>
              <a:off x="9045447" y="3083462"/>
              <a:ext cx="2002587" cy="1415772"/>
            </a:xfrm>
            <a:prstGeom prst="rect">
              <a:avLst/>
            </a:prstGeom>
            <a:noFill/>
          </p:spPr>
          <p:txBody>
            <a:bodyPr wrap="square" rtlCol="0" anchor="t">
              <a:spAutoFit/>
            </a:bodyPr>
            <a:lstStyle/>
            <a:p>
              <a:r>
                <a:rPr lang="en-US" sz="2200" dirty="0">
                  <a:latin typeface="Arial Nova Light" panose="020B0304020202020204" pitchFamily="34" charset="0"/>
                  <a:cs typeface="Arial" panose="020B0604020202020204" pitchFamily="34" charset="0"/>
                </a:rPr>
                <a:t>The average</a:t>
              </a:r>
            </a:p>
            <a:p>
              <a:r>
                <a:rPr lang="en-US" sz="2200" dirty="0">
                  <a:latin typeface="Arial Nova Light" panose="020B0304020202020204" pitchFamily="34" charset="0"/>
                  <a:cs typeface="Arial" panose="020B0604020202020204" pitchFamily="34" charset="0"/>
                </a:rPr>
                <a:t>cost to issue</a:t>
              </a:r>
            </a:p>
            <a:p>
              <a:r>
                <a:rPr lang="en-US" sz="2200" dirty="0">
                  <a:latin typeface="Arial Nova Light" panose="020B0304020202020204" pitchFamily="34" charset="0"/>
                  <a:cs typeface="Arial" panose="020B0604020202020204" pitchFamily="34" charset="0"/>
                </a:rPr>
                <a:t>a paper check</a:t>
              </a:r>
            </a:p>
            <a:p>
              <a:endParaRPr lang="en-US" sz="1000" i="0" u="none" strike="noStrike" baseline="0" dirty="0">
                <a:latin typeface="Arial Nova Light" panose="020B0304020202020204" pitchFamily="34" charset="0"/>
                <a:cs typeface="Arial" panose="020B0604020202020204" pitchFamily="34" charset="0"/>
              </a:endParaRPr>
            </a:p>
            <a:p>
              <a:r>
                <a:rPr lang="en-US" sz="1000" b="0" i="0" dirty="0">
                  <a:effectLst/>
                  <a:latin typeface="Arial Nova Light" panose="020B0304020202020204" pitchFamily="34" charset="0"/>
                </a:rPr>
                <a:t>Source: Aberdeen Group</a:t>
              </a:r>
              <a:endParaRPr lang="en-US" sz="1000" i="0" u="none" strike="noStrike" baseline="0" dirty="0">
                <a:latin typeface="Arial Nova Light" panose="020B03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5D0AEFC0-AD4F-4EC8-9A05-8C53E1207949}"/>
                </a:ext>
              </a:extLst>
            </p:cNvPr>
            <p:cNvSpPr txBox="1"/>
            <p:nvPr/>
          </p:nvSpPr>
          <p:spPr>
            <a:xfrm>
              <a:off x="7096565" y="2898379"/>
              <a:ext cx="706056" cy="1323439"/>
            </a:xfrm>
            <a:prstGeom prst="rect">
              <a:avLst/>
            </a:prstGeom>
            <a:noFill/>
            <a:ln>
              <a:noFill/>
            </a:ln>
          </p:spPr>
          <p:txBody>
            <a:bodyPr wrap="square" rtlCol="0">
              <a:spAutoFit/>
            </a:bodyPr>
            <a:lstStyle/>
            <a:p>
              <a:r>
                <a:rPr lang="en-US" sz="8000" b="1" dirty="0">
                  <a:ln w="25400">
                    <a:solidFill>
                      <a:schemeClr val="accent5"/>
                    </a:solidFill>
                  </a:ln>
                  <a:solidFill>
                    <a:schemeClr val="accent5"/>
                  </a:solidFill>
                  <a:latin typeface="Arial Nova" panose="020B0504020202020204" pitchFamily="34" charset="0"/>
                </a:rPr>
                <a:t>7</a:t>
              </a:r>
            </a:p>
          </p:txBody>
        </p:sp>
        <p:sp>
          <p:nvSpPr>
            <p:cNvPr id="33" name="TextBox 32">
              <a:extLst>
                <a:ext uri="{FF2B5EF4-FFF2-40B4-BE49-F238E27FC236}">
                  <a16:creationId xmlns:a16="http://schemas.microsoft.com/office/drawing/2014/main" id="{2BB5FCF4-3D19-46F2-93C9-DB5CE328EC2D}"/>
                </a:ext>
              </a:extLst>
            </p:cNvPr>
            <p:cNvSpPr txBox="1"/>
            <p:nvPr/>
          </p:nvSpPr>
          <p:spPr>
            <a:xfrm>
              <a:off x="8225886" y="2898379"/>
              <a:ext cx="706056" cy="1323439"/>
            </a:xfrm>
            <a:prstGeom prst="rect">
              <a:avLst/>
            </a:prstGeom>
            <a:noFill/>
            <a:ln>
              <a:noFill/>
            </a:ln>
          </p:spPr>
          <p:txBody>
            <a:bodyPr wrap="square" rtlCol="0">
              <a:spAutoFit/>
            </a:bodyPr>
            <a:lstStyle/>
            <a:p>
              <a:r>
                <a:rPr lang="en-US" sz="8000" b="1" dirty="0">
                  <a:ln w="25400">
                    <a:solidFill>
                      <a:schemeClr val="accent5"/>
                    </a:solidFill>
                  </a:ln>
                  <a:solidFill>
                    <a:schemeClr val="accent5"/>
                  </a:solidFill>
                  <a:latin typeface="Arial Nova" panose="020B0504020202020204" pitchFamily="34" charset="0"/>
                </a:rPr>
                <a:t>8</a:t>
              </a:r>
            </a:p>
          </p:txBody>
        </p:sp>
        <p:sp>
          <p:nvSpPr>
            <p:cNvPr id="34" name="TextBox 33">
              <a:extLst>
                <a:ext uri="{FF2B5EF4-FFF2-40B4-BE49-F238E27FC236}">
                  <a16:creationId xmlns:a16="http://schemas.microsoft.com/office/drawing/2014/main" id="{6639DD21-FF5F-4DBF-8272-067D10C4565D}"/>
                </a:ext>
              </a:extLst>
            </p:cNvPr>
            <p:cNvSpPr txBox="1"/>
            <p:nvPr/>
          </p:nvSpPr>
          <p:spPr>
            <a:xfrm>
              <a:off x="7511049" y="2898379"/>
              <a:ext cx="706056" cy="1323439"/>
            </a:xfrm>
            <a:prstGeom prst="rect">
              <a:avLst/>
            </a:prstGeom>
            <a:noFill/>
            <a:ln>
              <a:noFill/>
            </a:ln>
          </p:spPr>
          <p:txBody>
            <a:bodyPr wrap="square" rtlCol="0">
              <a:spAutoFit/>
            </a:bodyPr>
            <a:lstStyle/>
            <a:p>
              <a:r>
                <a:rPr lang="en-US" sz="8000" b="1" dirty="0">
                  <a:ln w="25400">
                    <a:solidFill>
                      <a:schemeClr val="accent5"/>
                    </a:solidFill>
                  </a:ln>
                  <a:solidFill>
                    <a:schemeClr val="accent5"/>
                  </a:solidFill>
                  <a:latin typeface="Arial Nova" panose="020B0504020202020204" pitchFamily="34" charset="0"/>
                </a:rPr>
                <a:t>.</a:t>
              </a:r>
            </a:p>
          </p:txBody>
        </p:sp>
        <p:sp>
          <p:nvSpPr>
            <p:cNvPr id="35" name="TextBox 34">
              <a:extLst>
                <a:ext uri="{FF2B5EF4-FFF2-40B4-BE49-F238E27FC236}">
                  <a16:creationId xmlns:a16="http://schemas.microsoft.com/office/drawing/2014/main" id="{246FE462-37E4-456A-BEAB-D8343DAF6EBA}"/>
                </a:ext>
              </a:extLst>
            </p:cNvPr>
            <p:cNvSpPr txBox="1"/>
            <p:nvPr/>
          </p:nvSpPr>
          <p:spPr>
            <a:xfrm>
              <a:off x="6796239" y="3031260"/>
              <a:ext cx="706056" cy="830997"/>
            </a:xfrm>
            <a:prstGeom prst="rect">
              <a:avLst/>
            </a:prstGeom>
            <a:noFill/>
            <a:ln>
              <a:noFill/>
            </a:ln>
          </p:spPr>
          <p:txBody>
            <a:bodyPr wrap="square" rtlCol="0">
              <a:spAutoFit/>
            </a:bodyPr>
            <a:lstStyle/>
            <a:p>
              <a:r>
                <a:rPr lang="en-US" sz="4800" b="1" dirty="0">
                  <a:ln w="6350">
                    <a:solidFill>
                      <a:schemeClr val="accent5"/>
                    </a:solidFill>
                  </a:ln>
                  <a:solidFill>
                    <a:schemeClr val="accent5"/>
                  </a:solidFill>
                  <a:latin typeface="Arial Nova" panose="020B0504020202020204" pitchFamily="34" charset="0"/>
                </a:rPr>
                <a:t>$</a:t>
              </a:r>
            </a:p>
          </p:txBody>
        </p:sp>
        <p:sp>
          <p:nvSpPr>
            <p:cNvPr id="32" name="TextBox 31">
              <a:extLst>
                <a:ext uri="{FF2B5EF4-FFF2-40B4-BE49-F238E27FC236}">
                  <a16:creationId xmlns:a16="http://schemas.microsoft.com/office/drawing/2014/main" id="{1A63DDEC-0D43-402D-B180-6F11A6B3576D}"/>
                </a:ext>
              </a:extLst>
            </p:cNvPr>
            <p:cNvSpPr txBox="1"/>
            <p:nvPr/>
          </p:nvSpPr>
          <p:spPr>
            <a:xfrm>
              <a:off x="7710223" y="2898379"/>
              <a:ext cx="706056" cy="1323439"/>
            </a:xfrm>
            <a:prstGeom prst="rect">
              <a:avLst/>
            </a:prstGeom>
            <a:noFill/>
            <a:ln>
              <a:noFill/>
            </a:ln>
          </p:spPr>
          <p:txBody>
            <a:bodyPr wrap="square" rtlCol="0">
              <a:spAutoFit/>
            </a:bodyPr>
            <a:lstStyle/>
            <a:p>
              <a:r>
                <a:rPr lang="en-US" sz="8000" b="1" dirty="0">
                  <a:ln w="25400">
                    <a:solidFill>
                      <a:schemeClr val="accent5"/>
                    </a:solidFill>
                  </a:ln>
                  <a:solidFill>
                    <a:schemeClr val="accent5"/>
                  </a:solidFill>
                  <a:latin typeface="Arial Nova" panose="020B0504020202020204" pitchFamily="34" charset="0"/>
                </a:rPr>
                <a:t>7</a:t>
              </a:r>
            </a:p>
          </p:txBody>
        </p:sp>
      </p:grpSp>
    </p:spTree>
    <p:extLst>
      <p:ext uri="{BB962C8B-B14F-4D97-AF65-F5344CB8AC3E}">
        <p14:creationId xmlns:p14="http://schemas.microsoft.com/office/powerpoint/2010/main" val="966948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55CD0C1A-4606-4B05-A505-1F3CEFDDA9D9}"/>
              </a:ext>
            </a:extLst>
          </p:cNvPr>
          <p:cNvGrpSpPr/>
          <p:nvPr/>
        </p:nvGrpSpPr>
        <p:grpSpPr>
          <a:xfrm>
            <a:off x="0" y="-5679"/>
            <a:ext cx="12208327" cy="6872198"/>
            <a:chOff x="0" y="-5679"/>
            <a:chExt cx="12208327" cy="6872198"/>
          </a:xfrm>
        </p:grpSpPr>
        <p:pic>
          <p:nvPicPr>
            <p:cNvPr id="37" name="Picture 36" descr="Background pattern&#10;&#10;Description automatically generated with medium confidence">
              <a:extLst>
                <a:ext uri="{FF2B5EF4-FFF2-40B4-BE49-F238E27FC236}">
                  <a16:creationId xmlns:a16="http://schemas.microsoft.com/office/drawing/2014/main" id="{0943BF68-C7DA-417C-9DA2-9FA3C00044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8" name="Parallelogram 10">
              <a:extLst>
                <a:ext uri="{FF2B5EF4-FFF2-40B4-BE49-F238E27FC236}">
                  <a16:creationId xmlns:a16="http://schemas.microsoft.com/office/drawing/2014/main" id="{C6DF2C2C-A2A5-4E58-8702-31C6145F6C8B}"/>
                </a:ext>
              </a:extLst>
            </p:cNvPr>
            <p:cNvSpPr/>
            <p:nvPr/>
          </p:nvSpPr>
          <p:spPr>
            <a:xfrm>
              <a:off x="2052842" y="-5679"/>
              <a:ext cx="10155485" cy="6872198"/>
            </a:xfrm>
            <a:custGeom>
              <a:avLst/>
              <a:gdLst>
                <a:gd name="connsiteX0" fmla="*/ 0 w 1953749"/>
                <a:gd name="connsiteY0" fmla="*/ 6858001 h 6858001"/>
                <a:gd name="connsiteX1" fmla="*/ 1584569 w 1953749"/>
                <a:gd name="connsiteY1" fmla="*/ 0 h 6858001"/>
                <a:gd name="connsiteX2" fmla="*/ 1953749 w 1953749"/>
                <a:gd name="connsiteY2" fmla="*/ 0 h 6858001"/>
                <a:gd name="connsiteX3" fmla="*/ 369180 w 1953749"/>
                <a:gd name="connsiteY3" fmla="*/ 6858001 h 6858001"/>
                <a:gd name="connsiteX4" fmla="*/ 0 w 1953749"/>
                <a:gd name="connsiteY4" fmla="*/ 6858001 h 6858001"/>
                <a:gd name="connsiteX0" fmla="*/ 0 w 1953749"/>
                <a:gd name="connsiteY0" fmla="*/ 6869360 h 6869360"/>
                <a:gd name="connsiteX1" fmla="*/ 1459620 w 1953749"/>
                <a:gd name="connsiteY1" fmla="*/ 0 h 6869360"/>
                <a:gd name="connsiteX2" fmla="*/ 1953749 w 1953749"/>
                <a:gd name="connsiteY2" fmla="*/ 11359 h 6869360"/>
                <a:gd name="connsiteX3" fmla="*/ 369180 w 1953749"/>
                <a:gd name="connsiteY3" fmla="*/ 6869360 h 6869360"/>
                <a:gd name="connsiteX4" fmla="*/ 0 w 1953749"/>
                <a:gd name="connsiteY4" fmla="*/ 6869360 h 6869360"/>
                <a:gd name="connsiteX0" fmla="*/ 0 w 2055980"/>
                <a:gd name="connsiteY0" fmla="*/ 6880719 h 6880719"/>
                <a:gd name="connsiteX1" fmla="*/ 1561851 w 2055980"/>
                <a:gd name="connsiteY1" fmla="*/ 0 h 6880719"/>
                <a:gd name="connsiteX2" fmla="*/ 2055980 w 2055980"/>
                <a:gd name="connsiteY2" fmla="*/ 11359 h 6880719"/>
                <a:gd name="connsiteX3" fmla="*/ 471411 w 2055980"/>
                <a:gd name="connsiteY3" fmla="*/ 6869360 h 6880719"/>
                <a:gd name="connsiteX4" fmla="*/ 0 w 2055980"/>
                <a:gd name="connsiteY4" fmla="*/ 6880719 h 6880719"/>
                <a:gd name="connsiteX0" fmla="*/ 0 w 2055980"/>
                <a:gd name="connsiteY0" fmla="*/ 6869360 h 6869360"/>
                <a:gd name="connsiteX1" fmla="*/ 952211 w 2055980"/>
                <a:gd name="connsiteY1" fmla="*/ 0 h 6869360"/>
                <a:gd name="connsiteX2" fmla="*/ 2055980 w 2055980"/>
                <a:gd name="connsiteY2" fmla="*/ 0 h 6869360"/>
                <a:gd name="connsiteX3" fmla="*/ 471411 w 2055980"/>
                <a:gd name="connsiteY3" fmla="*/ 6858001 h 6869360"/>
                <a:gd name="connsiteX4" fmla="*/ 0 w 2055980"/>
                <a:gd name="connsiteY4" fmla="*/ 6869360 h 6869360"/>
                <a:gd name="connsiteX0" fmla="*/ 0 w 2062908"/>
                <a:gd name="connsiteY0" fmla="*/ 6863680 h 6863680"/>
                <a:gd name="connsiteX1" fmla="*/ 959139 w 2062908"/>
                <a:gd name="connsiteY1" fmla="*/ 0 h 6863680"/>
                <a:gd name="connsiteX2" fmla="*/ 2062908 w 2062908"/>
                <a:gd name="connsiteY2" fmla="*/ 0 h 6863680"/>
                <a:gd name="connsiteX3" fmla="*/ 478339 w 2062908"/>
                <a:gd name="connsiteY3" fmla="*/ 6858001 h 6863680"/>
                <a:gd name="connsiteX4" fmla="*/ 0 w 2062908"/>
                <a:gd name="connsiteY4" fmla="*/ 6863680 h 6863680"/>
                <a:gd name="connsiteX0" fmla="*/ 0 w 5166534"/>
                <a:gd name="connsiteY0" fmla="*/ 6863680 h 6863680"/>
                <a:gd name="connsiteX1" fmla="*/ 959139 w 5166534"/>
                <a:gd name="connsiteY1" fmla="*/ 0 h 6863680"/>
                <a:gd name="connsiteX2" fmla="*/ 5166534 w 5166534"/>
                <a:gd name="connsiteY2" fmla="*/ 0 h 6863680"/>
                <a:gd name="connsiteX3" fmla="*/ 478339 w 5166534"/>
                <a:gd name="connsiteY3" fmla="*/ 6858001 h 6863680"/>
                <a:gd name="connsiteX4" fmla="*/ 0 w 5166534"/>
                <a:gd name="connsiteY4" fmla="*/ 6863680 h 6863680"/>
                <a:gd name="connsiteX0" fmla="*/ 0 w 5168417"/>
                <a:gd name="connsiteY0" fmla="*/ 6863680 h 6875053"/>
                <a:gd name="connsiteX1" fmla="*/ 959139 w 5168417"/>
                <a:gd name="connsiteY1" fmla="*/ 0 h 6875053"/>
                <a:gd name="connsiteX2" fmla="*/ 5166534 w 5168417"/>
                <a:gd name="connsiteY2" fmla="*/ 0 h 6875053"/>
                <a:gd name="connsiteX3" fmla="*/ 5168417 w 5168417"/>
                <a:gd name="connsiteY3" fmla="*/ 6875053 h 6875053"/>
                <a:gd name="connsiteX4" fmla="*/ 0 w 5168417"/>
                <a:gd name="connsiteY4" fmla="*/ 6863680 h 6875053"/>
                <a:gd name="connsiteX0" fmla="*/ 0 w 5168417"/>
                <a:gd name="connsiteY0" fmla="*/ 6863680 h 6875053"/>
                <a:gd name="connsiteX1" fmla="*/ 959139 w 5168417"/>
                <a:gd name="connsiteY1" fmla="*/ 0 h 6875053"/>
                <a:gd name="connsiteX2" fmla="*/ 5166534 w 5168417"/>
                <a:gd name="connsiteY2" fmla="*/ 0 h 6875053"/>
                <a:gd name="connsiteX3" fmla="*/ 5168417 w 5168417"/>
                <a:gd name="connsiteY3" fmla="*/ 6875053 h 6875053"/>
                <a:gd name="connsiteX4" fmla="*/ 5031450 w 5168417"/>
                <a:gd name="connsiteY4" fmla="*/ 6872206 h 6875053"/>
                <a:gd name="connsiteX5" fmla="*/ 0 w 5168417"/>
                <a:gd name="connsiteY5" fmla="*/ 6863680 h 6875053"/>
                <a:gd name="connsiteX0" fmla="*/ 0 w 6171056"/>
                <a:gd name="connsiteY0" fmla="*/ 6869365 h 6880738"/>
                <a:gd name="connsiteX1" fmla="*/ 959139 w 6171056"/>
                <a:gd name="connsiteY1" fmla="*/ 5685 h 6880738"/>
                <a:gd name="connsiteX2" fmla="*/ 6171056 w 6171056"/>
                <a:gd name="connsiteY2" fmla="*/ 0 h 6880738"/>
                <a:gd name="connsiteX3" fmla="*/ 5168417 w 6171056"/>
                <a:gd name="connsiteY3" fmla="*/ 6880738 h 6880738"/>
                <a:gd name="connsiteX4" fmla="*/ 5031450 w 6171056"/>
                <a:gd name="connsiteY4" fmla="*/ 6877891 h 6880738"/>
                <a:gd name="connsiteX5" fmla="*/ 0 w 6171056"/>
                <a:gd name="connsiteY5" fmla="*/ 6869365 h 6880738"/>
                <a:gd name="connsiteX0" fmla="*/ 0 w 6190258"/>
                <a:gd name="connsiteY0" fmla="*/ 6869365 h 6877891"/>
                <a:gd name="connsiteX1" fmla="*/ 959139 w 6190258"/>
                <a:gd name="connsiteY1" fmla="*/ 5685 h 6877891"/>
                <a:gd name="connsiteX2" fmla="*/ 6171056 w 6190258"/>
                <a:gd name="connsiteY2" fmla="*/ 0 h 6877891"/>
                <a:gd name="connsiteX3" fmla="*/ 6190258 w 6190258"/>
                <a:gd name="connsiteY3" fmla="*/ 6863685 h 6877891"/>
                <a:gd name="connsiteX4" fmla="*/ 5031450 w 6190258"/>
                <a:gd name="connsiteY4" fmla="*/ 6877891 h 6877891"/>
                <a:gd name="connsiteX5" fmla="*/ 0 w 6190258"/>
                <a:gd name="connsiteY5" fmla="*/ 6869365 h 6877891"/>
                <a:gd name="connsiteX0" fmla="*/ 0 w 6190258"/>
                <a:gd name="connsiteY0" fmla="*/ 6875050 h 6883576"/>
                <a:gd name="connsiteX1" fmla="*/ 959139 w 6190258"/>
                <a:gd name="connsiteY1" fmla="*/ 11370 h 6883576"/>
                <a:gd name="connsiteX2" fmla="*/ 6181448 w 6190258"/>
                <a:gd name="connsiteY2" fmla="*/ 0 h 6883576"/>
                <a:gd name="connsiteX3" fmla="*/ 6190258 w 6190258"/>
                <a:gd name="connsiteY3" fmla="*/ 6869370 h 6883576"/>
                <a:gd name="connsiteX4" fmla="*/ 5031450 w 6190258"/>
                <a:gd name="connsiteY4" fmla="*/ 6883576 h 6883576"/>
                <a:gd name="connsiteX5" fmla="*/ 0 w 6190258"/>
                <a:gd name="connsiteY5" fmla="*/ 6875050 h 6883576"/>
                <a:gd name="connsiteX0" fmla="*/ 0 w 6193722"/>
                <a:gd name="connsiteY0" fmla="*/ 6875050 h 6883576"/>
                <a:gd name="connsiteX1" fmla="*/ 959139 w 6193722"/>
                <a:gd name="connsiteY1" fmla="*/ 11370 h 6883576"/>
                <a:gd name="connsiteX2" fmla="*/ 6181448 w 6193722"/>
                <a:gd name="connsiteY2" fmla="*/ 0 h 6883576"/>
                <a:gd name="connsiteX3" fmla="*/ 6193722 w 6193722"/>
                <a:gd name="connsiteY3" fmla="*/ 6880739 h 6883576"/>
                <a:gd name="connsiteX4" fmla="*/ 5031450 w 6193722"/>
                <a:gd name="connsiteY4" fmla="*/ 6883576 h 6883576"/>
                <a:gd name="connsiteX5" fmla="*/ 0 w 6193722"/>
                <a:gd name="connsiteY5" fmla="*/ 6875050 h 6883576"/>
                <a:gd name="connsiteX0" fmla="*/ 0 w 6193722"/>
                <a:gd name="connsiteY0" fmla="*/ 6869365 h 6877891"/>
                <a:gd name="connsiteX1" fmla="*/ 959139 w 6193722"/>
                <a:gd name="connsiteY1" fmla="*/ 5685 h 6877891"/>
                <a:gd name="connsiteX2" fmla="*/ 6188376 w 6193722"/>
                <a:gd name="connsiteY2" fmla="*/ 0 h 6877891"/>
                <a:gd name="connsiteX3" fmla="*/ 6193722 w 6193722"/>
                <a:gd name="connsiteY3" fmla="*/ 6875054 h 6877891"/>
                <a:gd name="connsiteX4" fmla="*/ 5031450 w 6193722"/>
                <a:gd name="connsiteY4" fmla="*/ 6877891 h 6877891"/>
                <a:gd name="connsiteX5" fmla="*/ 0 w 6193722"/>
                <a:gd name="connsiteY5" fmla="*/ 6869365 h 687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93722" h="6877891">
                  <a:moveTo>
                    <a:pt x="0" y="6869365"/>
                  </a:moveTo>
                  <a:lnTo>
                    <a:pt x="959139" y="5685"/>
                  </a:lnTo>
                  <a:lnTo>
                    <a:pt x="6188376" y="0"/>
                  </a:lnTo>
                  <a:cubicBezTo>
                    <a:pt x="6189004" y="2291684"/>
                    <a:pt x="6193094" y="4583370"/>
                    <a:pt x="6193722" y="6875054"/>
                  </a:cubicBezTo>
                  <a:lnTo>
                    <a:pt x="5031450" y="6877891"/>
                  </a:lnTo>
                  <a:lnTo>
                    <a:pt x="0" y="6869365"/>
                  </a:lnTo>
                  <a:close/>
                </a:path>
              </a:pathLst>
            </a:cu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sp>
          <p:nvSpPr>
            <p:cNvPr id="11" name="Title 15">
              <a:extLst>
                <a:ext uri="{FF2B5EF4-FFF2-40B4-BE49-F238E27FC236}">
                  <a16:creationId xmlns:a16="http://schemas.microsoft.com/office/drawing/2014/main" id="{1760BBCA-5E98-4B44-B1F6-1E20B4FA1C9B}"/>
                </a:ext>
              </a:extLst>
            </p:cNvPr>
            <p:cNvSpPr txBox="1">
              <a:spLocks/>
            </p:cNvSpPr>
            <p:nvPr/>
          </p:nvSpPr>
          <p:spPr>
            <a:xfrm>
              <a:off x="3797307" y="2340354"/>
              <a:ext cx="6816678" cy="692214"/>
            </a:xfrm>
            <a:prstGeom prst="rect">
              <a:avLst/>
            </a:prstGeom>
          </p:spPr>
          <p:txBody>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effectLst/>
                  <a:latin typeface="Arial Nova Light" panose="020B0304020202020204" pitchFamily="34" charset="0"/>
                  <a:ea typeface="Calibri" panose="020F0502020204030204" pitchFamily="34" charset="0"/>
                  <a:cs typeface="Times New Roman" panose="02020603050405020304" pitchFamily="18" charset="0"/>
                </a:rPr>
                <a:t>Our digital money platform helps you </a:t>
              </a:r>
              <a:r>
                <a:rPr lang="en-US" sz="1600" dirty="0">
                  <a:effectLst/>
                  <a:latin typeface="Arial Nova" panose="020B0504020202020204" pitchFamily="34" charset="0"/>
                  <a:ea typeface="Calibri" panose="020F0502020204030204" pitchFamily="34" charset="0"/>
                  <a:cs typeface="Times New Roman" panose="02020603050405020304" pitchFamily="18" charset="0"/>
                </a:rPr>
                <a:t>reduce the number of escheatment incidents that can drain your team’s time monthly and annually.</a:t>
              </a:r>
            </a:p>
          </p:txBody>
        </p:sp>
        <p:grpSp>
          <p:nvGrpSpPr>
            <p:cNvPr id="12" name="Group 11">
              <a:extLst>
                <a:ext uri="{FF2B5EF4-FFF2-40B4-BE49-F238E27FC236}">
                  <a16:creationId xmlns:a16="http://schemas.microsoft.com/office/drawing/2014/main" id="{E45B1C56-EAC9-4FAB-962A-623F6E2C23AB}"/>
                </a:ext>
              </a:extLst>
            </p:cNvPr>
            <p:cNvGrpSpPr/>
            <p:nvPr/>
          </p:nvGrpSpPr>
          <p:grpSpPr>
            <a:xfrm>
              <a:off x="3797306" y="912573"/>
              <a:ext cx="6949795" cy="1087801"/>
              <a:chOff x="12565450" y="451790"/>
              <a:chExt cx="6949795" cy="1087801"/>
            </a:xfrm>
          </p:grpSpPr>
          <p:sp>
            <p:nvSpPr>
              <p:cNvPr id="35" name="Title 8">
                <a:extLst>
                  <a:ext uri="{FF2B5EF4-FFF2-40B4-BE49-F238E27FC236}">
                    <a16:creationId xmlns:a16="http://schemas.microsoft.com/office/drawing/2014/main" id="{7261CCCD-8A22-49FE-9348-5F38D500BB2C}"/>
                  </a:ext>
                </a:extLst>
              </p:cNvPr>
              <p:cNvSpPr txBox="1">
                <a:spLocks/>
              </p:cNvSpPr>
              <p:nvPr/>
            </p:nvSpPr>
            <p:spPr>
              <a:xfrm>
                <a:off x="12565452" y="451790"/>
                <a:ext cx="3739673" cy="5632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r>
                  <a:rPr lang="en-US" sz="2400" b="0" dirty="0">
                    <a:latin typeface="Arial Nova Light" panose="020B0304020202020204" pitchFamily="34" charset="0"/>
                  </a:rPr>
                  <a:t>Challenge:</a:t>
                </a:r>
              </a:p>
            </p:txBody>
          </p:sp>
          <p:sp>
            <p:nvSpPr>
              <p:cNvPr id="36" name="Title 8">
                <a:extLst>
                  <a:ext uri="{FF2B5EF4-FFF2-40B4-BE49-F238E27FC236}">
                    <a16:creationId xmlns:a16="http://schemas.microsoft.com/office/drawing/2014/main" id="{AE214F6F-9FAD-406D-800D-C113774BD2A8}"/>
                  </a:ext>
                </a:extLst>
              </p:cNvPr>
              <p:cNvSpPr txBox="1">
                <a:spLocks/>
              </p:cNvSpPr>
              <p:nvPr/>
            </p:nvSpPr>
            <p:spPr>
              <a:xfrm>
                <a:off x="12565450" y="976313"/>
                <a:ext cx="6949795" cy="5632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a:lnSpc>
                    <a:spcPts val="5400"/>
                  </a:lnSpc>
                </a:pPr>
                <a:r>
                  <a:rPr lang="en-US" sz="5400" dirty="0">
                    <a:solidFill>
                      <a:schemeClr val="accent1"/>
                    </a:solidFill>
                    <a:latin typeface="Arial Nova" panose="020B0504020202020204" pitchFamily="34" charset="0"/>
                  </a:rPr>
                  <a:t>unclaimed property</a:t>
                </a:r>
              </a:p>
            </p:txBody>
          </p:sp>
        </p:grpSp>
        <p:pic>
          <p:nvPicPr>
            <p:cNvPr id="13" name="Picture 12">
              <a:extLst>
                <a:ext uri="{FF2B5EF4-FFF2-40B4-BE49-F238E27FC236}">
                  <a16:creationId xmlns:a16="http://schemas.microsoft.com/office/drawing/2014/main" id="{3B8C3D1B-E911-437C-9E4E-C4BC0ABAC46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011112" y="6028662"/>
              <a:ext cx="1897243" cy="613479"/>
            </a:xfrm>
            <a:prstGeom prst="rect">
              <a:avLst/>
            </a:prstGeom>
          </p:spPr>
        </p:pic>
        <p:cxnSp>
          <p:nvCxnSpPr>
            <p:cNvPr id="14" name="Straight Connector 13">
              <a:extLst>
                <a:ext uri="{FF2B5EF4-FFF2-40B4-BE49-F238E27FC236}">
                  <a16:creationId xmlns:a16="http://schemas.microsoft.com/office/drawing/2014/main" id="{7E386EEA-E601-4C04-BAD5-D264D27074F4}"/>
                </a:ext>
              </a:extLst>
            </p:cNvPr>
            <p:cNvCxnSpPr/>
            <p:nvPr/>
          </p:nvCxnSpPr>
          <p:spPr>
            <a:xfrm>
              <a:off x="3896480" y="2206510"/>
              <a:ext cx="1557670" cy="0"/>
            </a:xfrm>
            <a:prstGeom prst="line">
              <a:avLst/>
            </a:prstGeom>
            <a:ln w="9525"/>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17337414-7CFD-4440-B6D8-7BBB18C07A46}"/>
                </a:ext>
              </a:extLst>
            </p:cNvPr>
            <p:cNvGrpSpPr/>
            <p:nvPr/>
          </p:nvGrpSpPr>
          <p:grpSpPr>
            <a:xfrm>
              <a:off x="3896480" y="3307014"/>
              <a:ext cx="6619120" cy="2060333"/>
              <a:chOff x="3896480" y="3515357"/>
              <a:chExt cx="6619120" cy="2060333"/>
            </a:xfrm>
          </p:grpSpPr>
          <p:sp>
            <p:nvSpPr>
              <p:cNvPr id="39" name="Rounded Rectangle 40">
                <a:extLst>
                  <a:ext uri="{FF2B5EF4-FFF2-40B4-BE49-F238E27FC236}">
                    <a16:creationId xmlns:a16="http://schemas.microsoft.com/office/drawing/2014/main" id="{7520CE8E-69FA-47EA-85F9-62232A080943}"/>
                  </a:ext>
                </a:extLst>
              </p:cNvPr>
              <p:cNvSpPr/>
              <p:nvPr/>
            </p:nvSpPr>
            <p:spPr>
              <a:xfrm>
                <a:off x="3896480" y="3794488"/>
                <a:ext cx="6619120" cy="1626416"/>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endParaRPr>
              </a:p>
            </p:txBody>
          </p:sp>
          <p:sp>
            <p:nvSpPr>
              <p:cNvPr id="41" name="Rectangle 56">
                <a:extLst>
                  <a:ext uri="{FF2B5EF4-FFF2-40B4-BE49-F238E27FC236}">
                    <a16:creationId xmlns:a16="http://schemas.microsoft.com/office/drawing/2014/main" id="{204E5D15-E3F4-4F90-8A75-94D71B4985F4}"/>
                  </a:ext>
                </a:extLst>
              </p:cNvPr>
              <p:cNvSpPr/>
              <p:nvPr/>
            </p:nvSpPr>
            <p:spPr>
              <a:xfrm>
                <a:off x="6457412" y="4069087"/>
                <a:ext cx="3805522" cy="1077218"/>
              </a:xfrm>
              <a:prstGeom prst="rect">
                <a:avLst/>
              </a:prstGeom>
            </p:spPr>
            <p:txBody>
              <a:bodyPr wrap="square">
                <a:spAutoFit/>
              </a:bodyPr>
              <a:lstStyle/>
              <a:p>
                <a:r>
                  <a:rPr lang="en-US" sz="1600" dirty="0">
                    <a:latin typeface="Arial Nova Light" panose="020B0304020202020204" pitchFamily="34" charset="0"/>
                    <a:ea typeface="Lato Light" panose="020F0502020204030203" pitchFamily="34" charset="0"/>
                    <a:cs typeface="Lato Light" panose="020F0502020204030203" pitchFamily="34" charset="0"/>
                  </a:rPr>
                  <a:t>The amount of unclaimed property returned by states annually, according to the National Association of Unclaimed Property Administrators</a:t>
                </a:r>
              </a:p>
            </p:txBody>
          </p:sp>
          <p:grpSp>
            <p:nvGrpSpPr>
              <p:cNvPr id="42" name="Group 41">
                <a:extLst>
                  <a:ext uri="{FF2B5EF4-FFF2-40B4-BE49-F238E27FC236}">
                    <a16:creationId xmlns:a16="http://schemas.microsoft.com/office/drawing/2014/main" id="{EC860316-1053-415A-A941-5E649569CD71}"/>
                  </a:ext>
                </a:extLst>
              </p:cNvPr>
              <p:cNvGrpSpPr/>
              <p:nvPr/>
            </p:nvGrpSpPr>
            <p:grpSpPr>
              <a:xfrm>
                <a:off x="4208534" y="3515357"/>
                <a:ext cx="2022463" cy="2060333"/>
                <a:chOff x="2789581" y="3942044"/>
                <a:chExt cx="2022463" cy="2060333"/>
              </a:xfrm>
            </p:grpSpPr>
            <p:grpSp>
              <p:nvGrpSpPr>
                <p:cNvPr id="43" name="Group 42">
                  <a:extLst>
                    <a:ext uri="{FF2B5EF4-FFF2-40B4-BE49-F238E27FC236}">
                      <a16:creationId xmlns:a16="http://schemas.microsoft.com/office/drawing/2014/main" id="{FE337848-1663-4F8C-94D6-69A8AD15C855}"/>
                    </a:ext>
                  </a:extLst>
                </p:cNvPr>
                <p:cNvGrpSpPr/>
                <p:nvPr/>
              </p:nvGrpSpPr>
              <p:grpSpPr>
                <a:xfrm>
                  <a:off x="2789581" y="3942044"/>
                  <a:ext cx="2022463" cy="2060333"/>
                  <a:chOff x="10004425" y="4648222"/>
                  <a:chExt cx="4031498" cy="4106986"/>
                </a:xfrm>
              </p:grpSpPr>
              <p:sp>
                <p:nvSpPr>
                  <p:cNvPr id="46" name="Freeform 5">
                    <a:extLst>
                      <a:ext uri="{FF2B5EF4-FFF2-40B4-BE49-F238E27FC236}">
                        <a16:creationId xmlns:a16="http://schemas.microsoft.com/office/drawing/2014/main" id="{DC673A17-CB6C-4B6C-8AF4-287AF56CAC6A}"/>
                      </a:ext>
                    </a:extLst>
                  </p:cNvPr>
                  <p:cNvSpPr/>
                  <p:nvPr/>
                </p:nvSpPr>
                <p:spPr>
                  <a:xfrm>
                    <a:off x="10004425" y="4926234"/>
                    <a:ext cx="4031498" cy="3828974"/>
                  </a:xfrm>
                  <a:custGeom>
                    <a:avLst/>
                    <a:gdLst>
                      <a:gd name="connsiteX0" fmla="*/ -171 w 4364611"/>
                      <a:gd name="connsiteY0" fmla="*/ 359223 h 4145352"/>
                      <a:gd name="connsiteX1" fmla="*/ 135081 w 4364611"/>
                      <a:gd name="connsiteY1" fmla="*/ 2463390 h 4145352"/>
                      <a:gd name="connsiteX2" fmla="*/ 381028 w 4364611"/>
                      <a:gd name="connsiteY2" fmla="*/ 3287874 h 4145352"/>
                      <a:gd name="connsiteX3" fmla="*/ 1351872 w 4364611"/>
                      <a:gd name="connsiteY3" fmla="*/ 3755457 h 4145352"/>
                      <a:gd name="connsiteX4" fmla="*/ 2101993 w 4364611"/>
                      <a:gd name="connsiteY4" fmla="*/ 4075401 h 4145352"/>
                      <a:gd name="connsiteX5" fmla="*/ 3306982 w 4364611"/>
                      <a:gd name="connsiteY5" fmla="*/ 4136933 h 4145352"/>
                      <a:gd name="connsiteX6" fmla="*/ 4364441 w 4364611"/>
                      <a:gd name="connsiteY6" fmla="*/ 4038444 h 4145352"/>
                      <a:gd name="connsiteX7" fmla="*/ 4044729 w 4364611"/>
                      <a:gd name="connsiteY7" fmla="*/ -156 h 414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4611" h="4145352">
                        <a:moveTo>
                          <a:pt x="-171" y="359223"/>
                        </a:moveTo>
                        <a:lnTo>
                          <a:pt x="135081" y="2463390"/>
                        </a:lnTo>
                        <a:cubicBezTo>
                          <a:pt x="135081" y="2463390"/>
                          <a:pt x="159637" y="3127854"/>
                          <a:pt x="381028" y="3287874"/>
                        </a:cubicBezTo>
                        <a:lnTo>
                          <a:pt x="1351872" y="3755457"/>
                        </a:lnTo>
                        <a:cubicBezTo>
                          <a:pt x="1351872" y="3755457"/>
                          <a:pt x="1819210" y="4050732"/>
                          <a:pt x="2101993" y="4075401"/>
                        </a:cubicBezTo>
                        <a:cubicBezTo>
                          <a:pt x="2101993" y="4075401"/>
                          <a:pt x="2925783" y="4173795"/>
                          <a:pt x="3306982" y="4136933"/>
                        </a:cubicBezTo>
                        <a:cubicBezTo>
                          <a:pt x="3306982" y="4136933"/>
                          <a:pt x="4253841" y="4050732"/>
                          <a:pt x="4364441" y="4038444"/>
                        </a:cubicBezTo>
                        <a:lnTo>
                          <a:pt x="4044729" y="-156"/>
                        </a:lnTo>
                        <a:close/>
                      </a:path>
                    </a:pathLst>
                  </a:custGeom>
                  <a:solidFill>
                    <a:schemeClr val="accent5"/>
                  </a:solidFill>
                  <a:ln w="9504" cap="flat">
                    <a:noFill/>
                    <a:prstDash val="solid"/>
                    <a:miter/>
                  </a:ln>
                </p:spPr>
                <p:txBody>
                  <a:bodyPr rtlCol="0" anchor="ctr"/>
                  <a:lstStyle/>
                  <a:p>
                    <a:endParaRPr lang="en-US" sz="900"/>
                  </a:p>
                </p:txBody>
              </p:sp>
              <p:sp>
                <p:nvSpPr>
                  <p:cNvPr id="47" name="Freeform 6">
                    <a:extLst>
                      <a:ext uri="{FF2B5EF4-FFF2-40B4-BE49-F238E27FC236}">
                        <a16:creationId xmlns:a16="http://schemas.microsoft.com/office/drawing/2014/main" id="{90633E8A-EBC3-4F96-9B67-6A242C82440D}"/>
                      </a:ext>
                    </a:extLst>
                  </p:cNvPr>
                  <p:cNvSpPr/>
                  <p:nvPr/>
                </p:nvSpPr>
                <p:spPr>
                  <a:xfrm>
                    <a:off x="10004425" y="4899914"/>
                    <a:ext cx="3860788" cy="796862"/>
                  </a:xfrm>
                  <a:custGeom>
                    <a:avLst/>
                    <a:gdLst>
                      <a:gd name="connsiteX0" fmla="*/ 4083733 w 4083733"/>
                      <a:gd name="connsiteY0" fmla="*/ 484156 h 796861"/>
                      <a:gd name="connsiteX1" fmla="*/ 27983 w 4083733"/>
                      <a:gd name="connsiteY1" fmla="*/ 796862 h 796861"/>
                      <a:gd name="connsiteX2" fmla="*/ 0 w 4083733"/>
                      <a:gd name="connsiteY2" fmla="*/ 359378 h 796861"/>
                      <a:gd name="connsiteX3" fmla="*/ 4045376 w 4083733"/>
                      <a:gd name="connsiteY3" fmla="*/ 0 h 796861"/>
                      <a:gd name="connsiteX4" fmla="*/ 4083733 w 4083733"/>
                      <a:gd name="connsiteY4" fmla="*/ 484156 h 796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3733" h="796861">
                        <a:moveTo>
                          <a:pt x="4083733" y="484156"/>
                        </a:moveTo>
                        <a:lnTo>
                          <a:pt x="27983" y="796862"/>
                        </a:lnTo>
                        <a:lnTo>
                          <a:pt x="0" y="359378"/>
                        </a:lnTo>
                        <a:lnTo>
                          <a:pt x="4045376" y="0"/>
                        </a:lnTo>
                        <a:lnTo>
                          <a:pt x="4083733" y="484156"/>
                        </a:lnTo>
                        <a:close/>
                      </a:path>
                    </a:pathLst>
                  </a:custGeom>
                  <a:solidFill>
                    <a:schemeClr val="bg1">
                      <a:alpha val="50000"/>
                    </a:schemeClr>
                  </a:solidFill>
                  <a:ln w="9504" cap="flat">
                    <a:noFill/>
                    <a:prstDash val="solid"/>
                    <a:miter/>
                  </a:ln>
                </p:spPr>
                <p:txBody>
                  <a:bodyPr rtlCol="0" anchor="ctr"/>
                  <a:lstStyle/>
                  <a:p>
                    <a:endParaRPr lang="en-US" sz="900"/>
                  </a:p>
                </p:txBody>
              </p:sp>
              <p:sp>
                <p:nvSpPr>
                  <p:cNvPr id="48" name="Freeform 7">
                    <a:extLst>
                      <a:ext uri="{FF2B5EF4-FFF2-40B4-BE49-F238E27FC236}">
                        <a16:creationId xmlns:a16="http://schemas.microsoft.com/office/drawing/2014/main" id="{2F622C13-752A-4721-9F6F-B2551B21B138}"/>
                      </a:ext>
                    </a:extLst>
                  </p:cNvPr>
                  <p:cNvSpPr/>
                  <p:nvPr/>
                </p:nvSpPr>
                <p:spPr>
                  <a:xfrm>
                    <a:off x="10306910" y="7819740"/>
                    <a:ext cx="1757038" cy="898778"/>
                  </a:xfrm>
                  <a:custGeom>
                    <a:avLst/>
                    <a:gdLst>
                      <a:gd name="connsiteX0" fmla="*/ -171 w 1757038"/>
                      <a:gd name="connsiteY0" fmla="*/ 28419 h 898779"/>
                      <a:gd name="connsiteX1" fmla="*/ 564251 w 1757038"/>
                      <a:gd name="connsiteY1" fmla="*/ -156 h 898779"/>
                      <a:gd name="connsiteX2" fmla="*/ 1756867 w 1757038"/>
                      <a:gd name="connsiteY2" fmla="*/ 898623 h 898779"/>
                      <a:gd name="connsiteX3" fmla="*/ -171 w 1757038"/>
                      <a:gd name="connsiteY3" fmla="*/ 28419 h 898779"/>
                    </a:gdLst>
                    <a:ahLst/>
                    <a:cxnLst>
                      <a:cxn ang="0">
                        <a:pos x="connsiteX0" y="connsiteY0"/>
                      </a:cxn>
                      <a:cxn ang="0">
                        <a:pos x="connsiteX1" y="connsiteY1"/>
                      </a:cxn>
                      <a:cxn ang="0">
                        <a:pos x="connsiteX2" y="connsiteY2"/>
                      </a:cxn>
                      <a:cxn ang="0">
                        <a:pos x="connsiteX3" y="connsiteY3"/>
                      </a:cxn>
                    </a:cxnLst>
                    <a:rect l="l" t="t" r="r" b="b"/>
                    <a:pathLst>
                      <a:path w="1757038" h="898779">
                        <a:moveTo>
                          <a:pt x="-171" y="28419"/>
                        </a:moveTo>
                        <a:cubicBezTo>
                          <a:pt x="-171" y="28419"/>
                          <a:pt x="152118" y="276927"/>
                          <a:pt x="564251" y="-156"/>
                        </a:cubicBezTo>
                        <a:cubicBezTo>
                          <a:pt x="564251" y="-156"/>
                          <a:pt x="1135812" y="788324"/>
                          <a:pt x="1756867" y="898623"/>
                        </a:cubicBezTo>
                        <a:cubicBezTo>
                          <a:pt x="1756867" y="898814"/>
                          <a:pt x="861882" y="745842"/>
                          <a:pt x="-171" y="28419"/>
                        </a:cubicBezTo>
                        <a:close/>
                      </a:path>
                    </a:pathLst>
                  </a:custGeom>
                  <a:solidFill>
                    <a:schemeClr val="tx1"/>
                  </a:solidFill>
                  <a:ln w="9504" cap="flat">
                    <a:noFill/>
                    <a:prstDash val="solid"/>
                    <a:miter/>
                  </a:ln>
                </p:spPr>
                <p:txBody>
                  <a:bodyPr rtlCol="0" anchor="ctr"/>
                  <a:lstStyle/>
                  <a:p>
                    <a:endParaRPr lang="en-US" sz="900"/>
                  </a:p>
                </p:txBody>
              </p:sp>
              <p:sp>
                <p:nvSpPr>
                  <p:cNvPr id="49" name="Freeform 8">
                    <a:extLst>
                      <a:ext uri="{FF2B5EF4-FFF2-40B4-BE49-F238E27FC236}">
                        <a16:creationId xmlns:a16="http://schemas.microsoft.com/office/drawing/2014/main" id="{874721BA-96DD-496C-8571-4AB8824CDDDE}"/>
                      </a:ext>
                    </a:extLst>
                  </p:cNvPr>
                  <p:cNvSpPr/>
                  <p:nvPr/>
                </p:nvSpPr>
                <p:spPr>
                  <a:xfrm>
                    <a:off x="12080509" y="5230272"/>
                    <a:ext cx="106602" cy="149662"/>
                  </a:xfrm>
                  <a:custGeom>
                    <a:avLst/>
                    <a:gdLst>
                      <a:gd name="connsiteX0" fmla="*/ 69882 w 106602"/>
                      <a:gd name="connsiteY0" fmla="*/ -156 h 149662"/>
                      <a:gd name="connsiteX1" fmla="*/ -171 w 106602"/>
                      <a:gd name="connsiteY1" fmla="*/ 136242 h 149662"/>
                      <a:gd name="connsiteX2" fmla="*/ 29049 w 106602"/>
                      <a:gd name="connsiteY2" fmla="*/ 148530 h 149662"/>
                      <a:gd name="connsiteX3" fmla="*/ 106431 w 106602"/>
                      <a:gd name="connsiteY3" fmla="*/ 2035 h 149662"/>
                    </a:gdLst>
                    <a:ahLst/>
                    <a:cxnLst>
                      <a:cxn ang="0">
                        <a:pos x="connsiteX0" y="connsiteY0"/>
                      </a:cxn>
                      <a:cxn ang="0">
                        <a:pos x="connsiteX1" y="connsiteY1"/>
                      </a:cxn>
                      <a:cxn ang="0">
                        <a:pos x="connsiteX2" y="connsiteY2"/>
                      </a:cxn>
                      <a:cxn ang="0">
                        <a:pos x="connsiteX3" y="connsiteY3"/>
                      </a:cxn>
                    </a:cxnLst>
                    <a:rect l="l" t="t" r="r" b="b"/>
                    <a:pathLst>
                      <a:path w="106602" h="149662">
                        <a:moveTo>
                          <a:pt x="69882" y="-156"/>
                        </a:moveTo>
                        <a:lnTo>
                          <a:pt x="-171" y="136242"/>
                        </a:lnTo>
                        <a:cubicBezTo>
                          <a:pt x="-171" y="136242"/>
                          <a:pt x="12583" y="153768"/>
                          <a:pt x="29049" y="148530"/>
                        </a:cubicBezTo>
                        <a:lnTo>
                          <a:pt x="106431" y="2035"/>
                        </a:lnTo>
                        <a:close/>
                      </a:path>
                    </a:pathLst>
                  </a:custGeom>
                  <a:solidFill>
                    <a:schemeClr val="bg1">
                      <a:lumMod val="95000"/>
                    </a:schemeClr>
                  </a:solidFill>
                  <a:ln w="9504" cap="flat">
                    <a:noFill/>
                    <a:prstDash val="solid"/>
                    <a:miter/>
                  </a:ln>
                </p:spPr>
                <p:txBody>
                  <a:bodyPr rtlCol="0" anchor="ctr"/>
                  <a:lstStyle/>
                  <a:p>
                    <a:endParaRPr lang="en-US" sz="900"/>
                  </a:p>
                </p:txBody>
              </p:sp>
              <p:sp>
                <p:nvSpPr>
                  <p:cNvPr id="50" name="Freeform 9">
                    <a:extLst>
                      <a:ext uri="{FF2B5EF4-FFF2-40B4-BE49-F238E27FC236}">
                        <a16:creationId xmlns:a16="http://schemas.microsoft.com/office/drawing/2014/main" id="{BE7FB3BB-9570-4C73-9241-F8C7FDFE6D0B}"/>
                      </a:ext>
                    </a:extLst>
                  </p:cNvPr>
                  <p:cNvSpPr/>
                  <p:nvPr/>
                </p:nvSpPr>
                <p:spPr>
                  <a:xfrm>
                    <a:off x="12014929" y="4775263"/>
                    <a:ext cx="431454" cy="499879"/>
                  </a:xfrm>
                  <a:custGeom>
                    <a:avLst/>
                    <a:gdLst>
                      <a:gd name="connsiteX0" fmla="*/ 334580 w 431454"/>
                      <a:gd name="connsiteY0" fmla="*/ 293500 h 499879"/>
                      <a:gd name="connsiteX1" fmla="*/ 431283 w 431454"/>
                      <a:gd name="connsiteY1" fmla="*/ 42135 h 499879"/>
                      <a:gd name="connsiteX2" fmla="*/ 276519 w 431454"/>
                      <a:gd name="connsiteY2" fmla="*/ -156 h 499879"/>
                      <a:gd name="connsiteX3" fmla="*/ 163635 w 431454"/>
                      <a:gd name="connsiteY3" fmla="*/ 211966 h 499879"/>
                      <a:gd name="connsiteX4" fmla="*/ -171 w 431454"/>
                      <a:gd name="connsiteY4" fmla="*/ 316741 h 499879"/>
                      <a:gd name="connsiteX5" fmla="*/ 145075 w 431454"/>
                      <a:gd name="connsiteY5" fmla="*/ 466093 h 499879"/>
                      <a:gd name="connsiteX6" fmla="*/ 346668 w 431454"/>
                      <a:gd name="connsiteY6" fmla="*/ 483524 h 499879"/>
                      <a:gd name="connsiteX7" fmla="*/ 334580 w 431454"/>
                      <a:gd name="connsiteY7" fmla="*/ 293500 h 49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1454" h="499879">
                        <a:moveTo>
                          <a:pt x="334580" y="293500"/>
                        </a:moveTo>
                        <a:lnTo>
                          <a:pt x="431283" y="42135"/>
                        </a:lnTo>
                        <a:lnTo>
                          <a:pt x="276519" y="-156"/>
                        </a:lnTo>
                        <a:lnTo>
                          <a:pt x="163635" y="211966"/>
                        </a:lnTo>
                        <a:cubicBezTo>
                          <a:pt x="54558" y="213300"/>
                          <a:pt x="-171" y="316741"/>
                          <a:pt x="-171" y="316741"/>
                        </a:cubicBezTo>
                        <a:cubicBezTo>
                          <a:pt x="-171" y="316741"/>
                          <a:pt x="28383" y="402466"/>
                          <a:pt x="145075" y="466093"/>
                        </a:cubicBezTo>
                        <a:cubicBezTo>
                          <a:pt x="261766" y="529720"/>
                          <a:pt x="346668" y="483524"/>
                          <a:pt x="346668" y="483524"/>
                        </a:cubicBezTo>
                        <a:cubicBezTo>
                          <a:pt x="346668" y="483524"/>
                          <a:pt x="397875" y="377225"/>
                          <a:pt x="334580" y="293500"/>
                        </a:cubicBezTo>
                        <a:close/>
                      </a:path>
                    </a:pathLst>
                  </a:custGeom>
                  <a:solidFill>
                    <a:schemeClr val="accent1"/>
                  </a:solidFill>
                  <a:ln w="9504" cap="flat">
                    <a:noFill/>
                    <a:prstDash val="solid"/>
                    <a:miter/>
                  </a:ln>
                </p:spPr>
                <p:txBody>
                  <a:bodyPr rtlCol="0" anchor="ctr"/>
                  <a:lstStyle/>
                  <a:p>
                    <a:endParaRPr lang="en-US" sz="900"/>
                  </a:p>
                </p:txBody>
              </p:sp>
              <p:sp>
                <p:nvSpPr>
                  <p:cNvPr id="51" name="Freeform 10">
                    <a:extLst>
                      <a:ext uri="{FF2B5EF4-FFF2-40B4-BE49-F238E27FC236}">
                        <a16:creationId xmlns:a16="http://schemas.microsoft.com/office/drawing/2014/main" id="{95E945DB-3821-46A3-B800-79E4193374CA}"/>
                      </a:ext>
                    </a:extLst>
                  </p:cNvPr>
                  <p:cNvSpPr/>
                  <p:nvPr/>
                </p:nvSpPr>
                <p:spPr>
                  <a:xfrm>
                    <a:off x="12245070" y="4648222"/>
                    <a:ext cx="293775" cy="216206"/>
                  </a:xfrm>
                  <a:custGeom>
                    <a:avLst/>
                    <a:gdLst>
                      <a:gd name="connsiteX0" fmla="*/ 288234 w 293775"/>
                      <a:gd name="connsiteY0" fmla="*/ 171272 h 216206"/>
                      <a:gd name="connsiteX1" fmla="*/ 107390 w 293775"/>
                      <a:gd name="connsiteY1" fmla="*/ 195561 h 216206"/>
                      <a:gd name="connsiteX2" fmla="*/ 5166 w 293775"/>
                      <a:gd name="connsiteY2" fmla="*/ 44685 h 216206"/>
                      <a:gd name="connsiteX3" fmla="*/ 186009 w 293775"/>
                      <a:gd name="connsiteY3" fmla="*/ 20301 h 216206"/>
                      <a:gd name="connsiteX4" fmla="*/ 288234 w 293775"/>
                      <a:gd name="connsiteY4" fmla="*/ 171272 h 216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75" h="216206">
                        <a:moveTo>
                          <a:pt x="288234" y="171272"/>
                        </a:moveTo>
                        <a:cubicBezTo>
                          <a:pt x="266532" y="219659"/>
                          <a:pt x="185724" y="230518"/>
                          <a:pt x="107390" y="195561"/>
                        </a:cubicBezTo>
                        <a:cubicBezTo>
                          <a:pt x="29056" y="160604"/>
                          <a:pt x="-16345" y="93072"/>
                          <a:pt x="5166" y="44685"/>
                        </a:cubicBezTo>
                        <a:cubicBezTo>
                          <a:pt x="26677" y="-3702"/>
                          <a:pt x="107676" y="-14656"/>
                          <a:pt x="186009" y="20301"/>
                        </a:cubicBezTo>
                        <a:cubicBezTo>
                          <a:pt x="264343" y="55258"/>
                          <a:pt x="309840" y="122885"/>
                          <a:pt x="288234" y="171272"/>
                        </a:cubicBezTo>
                        <a:close/>
                      </a:path>
                    </a:pathLst>
                  </a:custGeom>
                  <a:solidFill>
                    <a:schemeClr val="accent1"/>
                  </a:solidFill>
                  <a:ln w="9504" cap="flat">
                    <a:noFill/>
                    <a:prstDash val="solid"/>
                    <a:miter/>
                  </a:ln>
                </p:spPr>
                <p:txBody>
                  <a:bodyPr rtlCol="0" anchor="ctr"/>
                  <a:lstStyle/>
                  <a:p>
                    <a:endParaRPr lang="en-US" sz="900"/>
                  </a:p>
                </p:txBody>
              </p:sp>
            </p:grpSp>
            <p:sp>
              <p:nvSpPr>
                <p:cNvPr id="44" name="CuadroTexto 395">
                  <a:extLst>
                    <a:ext uri="{FF2B5EF4-FFF2-40B4-BE49-F238E27FC236}">
                      <a16:creationId xmlns:a16="http://schemas.microsoft.com/office/drawing/2014/main" id="{17ADCFF5-CF27-4ECC-ADA6-397B506CA759}"/>
                    </a:ext>
                  </a:extLst>
                </p:cNvPr>
                <p:cNvSpPr txBox="1"/>
                <p:nvPr/>
              </p:nvSpPr>
              <p:spPr>
                <a:xfrm rot="21324220">
                  <a:off x="2935127" y="4626445"/>
                  <a:ext cx="1791907" cy="830997"/>
                </a:xfrm>
                <a:prstGeom prst="rect">
                  <a:avLst/>
                </a:prstGeom>
                <a:noFill/>
              </p:spPr>
              <p:txBody>
                <a:bodyPr wrap="square" rtlCol="0">
                  <a:spAutoFit/>
                </a:bodyPr>
                <a:lstStyle/>
                <a:p>
                  <a:pPr algn="ctr"/>
                  <a:r>
                    <a:rPr lang="en-US" sz="4800" b="1" dirty="0">
                      <a:solidFill>
                        <a:schemeClr val="bg1"/>
                      </a:solidFill>
                      <a:latin typeface="Arial Nova" panose="020B0504020202020204" pitchFamily="34" charset="0"/>
                      <a:ea typeface="Roboto Medium" panose="02000000000000000000" pitchFamily="2" charset="0"/>
                      <a:cs typeface="Poppins Medium" pitchFamily="2" charset="77"/>
                    </a:rPr>
                    <a:t>$3B+</a:t>
                  </a:r>
                </a:p>
              </p:txBody>
            </p:sp>
          </p:grpSp>
        </p:grpSp>
      </p:grpSp>
    </p:spTree>
    <p:extLst>
      <p:ext uri="{BB962C8B-B14F-4D97-AF65-F5344CB8AC3E}">
        <p14:creationId xmlns:p14="http://schemas.microsoft.com/office/powerpoint/2010/main" val="1523586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652C0ABA-933F-428F-B434-34FC004555EF}"/>
              </a:ext>
            </a:extLst>
          </p:cNvPr>
          <p:cNvGrpSpPr/>
          <p:nvPr/>
        </p:nvGrpSpPr>
        <p:grpSpPr>
          <a:xfrm>
            <a:off x="0" y="-5679"/>
            <a:ext cx="12208327" cy="6872198"/>
            <a:chOff x="0" y="-5679"/>
            <a:chExt cx="12208327" cy="6872198"/>
          </a:xfrm>
        </p:grpSpPr>
        <p:pic>
          <p:nvPicPr>
            <p:cNvPr id="25" name="Picture 24" descr="Background pattern&#10;&#10;Description automatically generated with medium confidence">
              <a:extLst>
                <a:ext uri="{FF2B5EF4-FFF2-40B4-BE49-F238E27FC236}">
                  <a16:creationId xmlns:a16="http://schemas.microsoft.com/office/drawing/2014/main" id="{70B93E22-0C00-4476-8AA7-9129FCE46E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6327" y="2840"/>
              <a:ext cx="12192000" cy="6858000"/>
            </a:xfrm>
            <a:prstGeom prst="rect">
              <a:avLst/>
            </a:prstGeom>
          </p:spPr>
        </p:pic>
        <p:sp>
          <p:nvSpPr>
            <p:cNvPr id="26" name="Parallelogram 10">
              <a:extLst>
                <a:ext uri="{FF2B5EF4-FFF2-40B4-BE49-F238E27FC236}">
                  <a16:creationId xmlns:a16="http://schemas.microsoft.com/office/drawing/2014/main" id="{17ECFFAA-F0F4-42C3-BD97-06C6CA7662B9}"/>
                </a:ext>
              </a:extLst>
            </p:cNvPr>
            <p:cNvSpPr/>
            <p:nvPr/>
          </p:nvSpPr>
          <p:spPr>
            <a:xfrm rot="10800000">
              <a:off x="0" y="-5679"/>
              <a:ext cx="10155485" cy="6872198"/>
            </a:xfrm>
            <a:custGeom>
              <a:avLst/>
              <a:gdLst>
                <a:gd name="connsiteX0" fmla="*/ 0 w 1953749"/>
                <a:gd name="connsiteY0" fmla="*/ 6858001 h 6858001"/>
                <a:gd name="connsiteX1" fmla="*/ 1584569 w 1953749"/>
                <a:gd name="connsiteY1" fmla="*/ 0 h 6858001"/>
                <a:gd name="connsiteX2" fmla="*/ 1953749 w 1953749"/>
                <a:gd name="connsiteY2" fmla="*/ 0 h 6858001"/>
                <a:gd name="connsiteX3" fmla="*/ 369180 w 1953749"/>
                <a:gd name="connsiteY3" fmla="*/ 6858001 h 6858001"/>
                <a:gd name="connsiteX4" fmla="*/ 0 w 1953749"/>
                <a:gd name="connsiteY4" fmla="*/ 6858001 h 6858001"/>
                <a:gd name="connsiteX0" fmla="*/ 0 w 1953749"/>
                <a:gd name="connsiteY0" fmla="*/ 6869360 h 6869360"/>
                <a:gd name="connsiteX1" fmla="*/ 1459620 w 1953749"/>
                <a:gd name="connsiteY1" fmla="*/ 0 h 6869360"/>
                <a:gd name="connsiteX2" fmla="*/ 1953749 w 1953749"/>
                <a:gd name="connsiteY2" fmla="*/ 11359 h 6869360"/>
                <a:gd name="connsiteX3" fmla="*/ 369180 w 1953749"/>
                <a:gd name="connsiteY3" fmla="*/ 6869360 h 6869360"/>
                <a:gd name="connsiteX4" fmla="*/ 0 w 1953749"/>
                <a:gd name="connsiteY4" fmla="*/ 6869360 h 6869360"/>
                <a:gd name="connsiteX0" fmla="*/ 0 w 2055980"/>
                <a:gd name="connsiteY0" fmla="*/ 6880719 h 6880719"/>
                <a:gd name="connsiteX1" fmla="*/ 1561851 w 2055980"/>
                <a:gd name="connsiteY1" fmla="*/ 0 h 6880719"/>
                <a:gd name="connsiteX2" fmla="*/ 2055980 w 2055980"/>
                <a:gd name="connsiteY2" fmla="*/ 11359 h 6880719"/>
                <a:gd name="connsiteX3" fmla="*/ 471411 w 2055980"/>
                <a:gd name="connsiteY3" fmla="*/ 6869360 h 6880719"/>
                <a:gd name="connsiteX4" fmla="*/ 0 w 2055980"/>
                <a:gd name="connsiteY4" fmla="*/ 6880719 h 6880719"/>
                <a:gd name="connsiteX0" fmla="*/ 0 w 2055980"/>
                <a:gd name="connsiteY0" fmla="*/ 6869360 h 6869360"/>
                <a:gd name="connsiteX1" fmla="*/ 952211 w 2055980"/>
                <a:gd name="connsiteY1" fmla="*/ 0 h 6869360"/>
                <a:gd name="connsiteX2" fmla="*/ 2055980 w 2055980"/>
                <a:gd name="connsiteY2" fmla="*/ 0 h 6869360"/>
                <a:gd name="connsiteX3" fmla="*/ 471411 w 2055980"/>
                <a:gd name="connsiteY3" fmla="*/ 6858001 h 6869360"/>
                <a:gd name="connsiteX4" fmla="*/ 0 w 2055980"/>
                <a:gd name="connsiteY4" fmla="*/ 6869360 h 6869360"/>
                <a:gd name="connsiteX0" fmla="*/ 0 w 2062908"/>
                <a:gd name="connsiteY0" fmla="*/ 6863680 h 6863680"/>
                <a:gd name="connsiteX1" fmla="*/ 959139 w 2062908"/>
                <a:gd name="connsiteY1" fmla="*/ 0 h 6863680"/>
                <a:gd name="connsiteX2" fmla="*/ 2062908 w 2062908"/>
                <a:gd name="connsiteY2" fmla="*/ 0 h 6863680"/>
                <a:gd name="connsiteX3" fmla="*/ 478339 w 2062908"/>
                <a:gd name="connsiteY3" fmla="*/ 6858001 h 6863680"/>
                <a:gd name="connsiteX4" fmla="*/ 0 w 2062908"/>
                <a:gd name="connsiteY4" fmla="*/ 6863680 h 6863680"/>
                <a:gd name="connsiteX0" fmla="*/ 0 w 5166534"/>
                <a:gd name="connsiteY0" fmla="*/ 6863680 h 6863680"/>
                <a:gd name="connsiteX1" fmla="*/ 959139 w 5166534"/>
                <a:gd name="connsiteY1" fmla="*/ 0 h 6863680"/>
                <a:gd name="connsiteX2" fmla="*/ 5166534 w 5166534"/>
                <a:gd name="connsiteY2" fmla="*/ 0 h 6863680"/>
                <a:gd name="connsiteX3" fmla="*/ 478339 w 5166534"/>
                <a:gd name="connsiteY3" fmla="*/ 6858001 h 6863680"/>
                <a:gd name="connsiteX4" fmla="*/ 0 w 5166534"/>
                <a:gd name="connsiteY4" fmla="*/ 6863680 h 6863680"/>
                <a:gd name="connsiteX0" fmla="*/ 0 w 5168417"/>
                <a:gd name="connsiteY0" fmla="*/ 6863680 h 6875053"/>
                <a:gd name="connsiteX1" fmla="*/ 959139 w 5168417"/>
                <a:gd name="connsiteY1" fmla="*/ 0 h 6875053"/>
                <a:gd name="connsiteX2" fmla="*/ 5166534 w 5168417"/>
                <a:gd name="connsiteY2" fmla="*/ 0 h 6875053"/>
                <a:gd name="connsiteX3" fmla="*/ 5168417 w 5168417"/>
                <a:gd name="connsiteY3" fmla="*/ 6875053 h 6875053"/>
                <a:gd name="connsiteX4" fmla="*/ 0 w 5168417"/>
                <a:gd name="connsiteY4" fmla="*/ 6863680 h 6875053"/>
                <a:gd name="connsiteX0" fmla="*/ 0 w 5168417"/>
                <a:gd name="connsiteY0" fmla="*/ 6863680 h 6875053"/>
                <a:gd name="connsiteX1" fmla="*/ 959139 w 5168417"/>
                <a:gd name="connsiteY1" fmla="*/ 0 h 6875053"/>
                <a:gd name="connsiteX2" fmla="*/ 5166534 w 5168417"/>
                <a:gd name="connsiteY2" fmla="*/ 0 h 6875053"/>
                <a:gd name="connsiteX3" fmla="*/ 5168417 w 5168417"/>
                <a:gd name="connsiteY3" fmla="*/ 6875053 h 6875053"/>
                <a:gd name="connsiteX4" fmla="*/ 5031450 w 5168417"/>
                <a:gd name="connsiteY4" fmla="*/ 6872206 h 6875053"/>
                <a:gd name="connsiteX5" fmla="*/ 0 w 5168417"/>
                <a:gd name="connsiteY5" fmla="*/ 6863680 h 6875053"/>
                <a:gd name="connsiteX0" fmla="*/ 0 w 6171056"/>
                <a:gd name="connsiteY0" fmla="*/ 6869365 h 6880738"/>
                <a:gd name="connsiteX1" fmla="*/ 959139 w 6171056"/>
                <a:gd name="connsiteY1" fmla="*/ 5685 h 6880738"/>
                <a:gd name="connsiteX2" fmla="*/ 6171056 w 6171056"/>
                <a:gd name="connsiteY2" fmla="*/ 0 h 6880738"/>
                <a:gd name="connsiteX3" fmla="*/ 5168417 w 6171056"/>
                <a:gd name="connsiteY3" fmla="*/ 6880738 h 6880738"/>
                <a:gd name="connsiteX4" fmla="*/ 5031450 w 6171056"/>
                <a:gd name="connsiteY4" fmla="*/ 6877891 h 6880738"/>
                <a:gd name="connsiteX5" fmla="*/ 0 w 6171056"/>
                <a:gd name="connsiteY5" fmla="*/ 6869365 h 6880738"/>
                <a:gd name="connsiteX0" fmla="*/ 0 w 6190258"/>
                <a:gd name="connsiteY0" fmla="*/ 6869365 h 6877891"/>
                <a:gd name="connsiteX1" fmla="*/ 959139 w 6190258"/>
                <a:gd name="connsiteY1" fmla="*/ 5685 h 6877891"/>
                <a:gd name="connsiteX2" fmla="*/ 6171056 w 6190258"/>
                <a:gd name="connsiteY2" fmla="*/ 0 h 6877891"/>
                <a:gd name="connsiteX3" fmla="*/ 6190258 w 6190258"/>
                <a:gd name="connsiteY3" fmla="*/ 6863685 h 6877891"/>
                <a:gd name="connsiteX4" fmla="*/ 5031450 w 6190258"/>
                <a:gd name="connsiteY4" fmla="*/ 6877891 h 6877891"/>
                <a:gd name="connsiteX5" fmla="*/ 0 w 6190258"/>
                <a:gd name="connsiteY5" fmla="*/ 6869365 h 6877891"/>
                <a:gd name="connsiteX0" fmla="*/ 0 w 6190258"/>
                <a:gd name="connsiteY0" fmla="*/ 6875050 h 6883576"/>
                <a:gd name="connsiteX1" fmla="*/ 959139 w 6190258"/>
                <a:gd name="connsiteY1" fmla="*/ 11370 h 6883576"/>
                <a:gd name="connsiteX2" fmla="*/ 6181448 w 6190258"/>
                <a:gd name="connsiteY2" fmla="*/ 0 h 6883576"/>
                <a:gd name="connsiteX3" fmla="*/ 6190258 w 6190258"/>
                <a:gd name="connsiteY3" fmla="*/ 6869370 h 6883576"/>
                <a:gd name="connsiteX4" fmla="*/ 5031450 w 6190258"/>
                <a:gd name="connsiteY4" fmla="*/ 6883576 h 6883576"/>
                <a:gd name="connsiteX5" fmla="*/ 0 w 6190258"/>
                <a:gd name="connsiteY5" fmla="*/ 6875050 h 6883576"/>
                <a:gd name="connsiteX0" fmla="*/ 0 w 6193722"/>
                <a:gd name="connsiteY0" fmla="*/ 6875050 h 6883576"/>
                <a:gd name="connsiteX1" fmla="*/ 959139 w 6193722"/>
                <a:gd name="connsiteY1" fmla="*/ 11370 h 6883576"/>
                <a:gd name="connsiteX2" fmla="*/ 6181448 w 6193722"/>
                <a:gd name="connsiteY2" fmla="*/ 0 h 6883576"/>
                <a:gd name="connsiteX3" fmla="*/ 6193722 w 6193722"/>
                <a:gd name="connsiteY3" fmla="*/ 6880739 h 6883576"/>
                <a:gd name="connsiteX4" fmla="*/ 5031450 w 6193722"/>
                <a:gd name="connsiteY4" fmla="*/ 6883576 h 6883576"/>
                <a:gd name="connsiteX5" fmla="*/ 0 w 6193722"/>
                <a:gd name="connsiteY5" fmla="*/ 6875050 h 6883576"/>
                <a:gd name="connsiteX0" fmla="*/ 0 w 6193722"/>
                <a:gd name="connsiteY0" fmla="*/ 6869365 h 6877891"/>
                <a:gd name="connsiteX1" fmla="*/ 959139 w 6193722"/>
                <a:gd name="connsiteY1" fmla="*/ 5685 h 6877891"/>
                <a:gd name="connsiteX2" fmla="*/ 6188376 w 6193722"/>
                <a:gd name="connsiteY2" fmla="*/ 0 h 6877891"/>
                <a:gd name="connsiteX3" fmla="*/ 6193722 w 6193722"/>
                <a:gd name="connsiteY3" fmla="*/ 6875054 h 6877891"/>
                <a:gd name="connsiteX4" fmla="*/ 5031450 w 6193722"/>
                <a:gd name="connsiteY4" fmla="*/ 6877891 h 6877891"/>
                <a:gd name="connsiteX5" fmla="*/ 0 w 6193722"/>
                <a:gd name="connsiteY5" fmla="*/ 6869365 h 6877891"/>
                <a:gd name="connsiteX0" fmla="*/ 0 w 6193722"/>
                <a:gd name="connsiteY0" fmla="*/ 6875158 h 6877891"/>
                <a:gd name="connsiteX1" fmla="*/ 959139 w 6193722"/>
                <a:gd name="connsiteY1" fmla="*/ 5685 h 6877891"/>
                <a:gd name="connsiteX2" fmla="*/ 6188376 w 6193722"/>
                <a:gd name="connsiteY2" fmla="*/ 0 h 6877891"/>
                <a:gd name="connsiteX3" fmla="*/ 6193722 w 6193722"/>
                <a:gd name="connsiteY3" fmla="*/ 6875054 h 6877891"/>
                <a:gd name="connsiteX4" fmla="*/ 5031450 w 6193722"/>
                <a:gd name="connsiteY4" fmla="*/ 6877891 h 6877891"/>
                <a:gd name="connsiteX5" fmla="*/ 0 w 6193722"/>
                <a:gd name="connsiteY5" fmla="*/ 6875158 h 687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93722" h="6877891">
                  <a:moveTo>
                    <a:pt x="0" y="6875158"/>
                  </a:moveTo>
                  <a:lnTo>
                    <a:pt x="959139" y="5685"/>
                  </a:lnTo>
                  <a:lnTo>
                    <a:pt x="6188376" y="0"/>
                  </a:lnTo>
                  <a:cubicBezTo>
                    <a:pt x="6189004" y="2291684"/>
                    <a:pt x="6193094" y="4583370"/>
                    <a:pt x="6193722" y="6875054"/>
                  </a:cubicBezTo>
                  <a:lnTo>
                    <a:pt x="5031450" y="6877891"/>
                  </a:lnTo>
                  <a:lnTo>
                    <a:pt x="0" y="6875158"/>
                  </a:lnTo>
                  <a:close/>
                </a:path>
              </a:pathLst>
            </a:cu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sp>
          <p:nvSpPr>
            <p:cNvPr id="16" name="Title 15">
              <a:extLst>
                <a:ext uri="{FF2B5EF4-FFF2-40B4-BE49-F238E27FC236}">
                  <a16:creationId xmlns:a16="http://schemas.microsoft.com/office/drawing/2014/main" id="{080286CE-77C0-4C13-AEF7-379042A01881}"/>
                </a:ext>
              </a:extLst>
            </p:cNvPr>
            <p:cNvSpPr txBox="1">
              <a:spLocks/>
            </p:cNvSpPr>
            <p:nvPr/>
          </p:nvSpPr>
          <p:spPr>
            <a:xfrm>
              <a:off x="642324" y="2272800"/>
              <a:ext cx="7674085" cy="635935"/>
            </a:xfrm>
            <a:prstGeom prst="rect">
              <a:avLst/>
            </a:prstGeom>
          </p:spPr>
          <p:txBody>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effectLst/>
                  <a:latin typeface="Arial Nova Light" panose="020B0304020202020204" pitchFamily="34" charset="0"/>
                  <a:ea typeface="Calibri" panose="020F0502020204030204" pitchFamily="34" charset="0"/>
                  <a:cs typeface="Times New Roman" panose="02020603050405020304" pitchFamily="18" charset="0"/>
                </a:rPr>
                <a:t>Lost and stolen checks lead to many </a:t>
              </a:r>
              <a:r>
                <a:rPr lang="en-US" sz="1600" dirty="0">
                  <a:effectLst/>
                  <a:latin typeface="Arial Nova" panose="020B0504020202020204" pitchFamily="34" charset="0"/>
                  <a:ea typeface="Calibri" panose="020F0502020204030204" pitchFamily="34" charset="0"/>
                  <a:cs typeface="Times New Roman" panose="02020603050405020304" pitchFamily="18" charset="0"/>
                </a:rPr>
                <a:t>accounting and administrative hassles.</a:t>
              </a:r>
            </a:p>
          </p:txBody>
        </p:sp>
        <p:grpSp>
          <p:nvGrpSpPr>
            <p:cNvPr id="17" name="Group 16">
              <a:extLst>
                <a:ext uri="{FF2B5EF4-FFF2-40B4-BE49-F238E27FC236}">
                  <a16:creationId xmlns:a16="http://schemas.microsoft.com/office/drawing/2014/main" id="{0F625EEA-EE21-4030-A20D-B909DD5A4E63}"/>
                </a:ext>
              </a:extLst>
            </p:cNvPr>
            <p:cNvGrpSpPr/>
            <p:nvPr/>
          </p:nvGrpSpPr>
          <p:grpSpPr>
            <a:xfrm>
              <a:off x="642324" y="899321"/>
              <a:ext cx="7552552" cy="1102393"/>
              <a:chOff x="12565451" y="451790"/>
              <a:chExt cx="7552552" cy="1102393"/>
            </a:xfrm>
          </p:grpSpPr>
          <p:sp>
            <p:nvSpPr>
              <p:cNvPr id="23" name="Title 8">
                <a:extLst>
                  <a:ext uri="{FF2B5EF4-FFF2-40B4-BE49-F238E27FC236}">
                    <a16:creationId xmlns:a16="http://schemas.microsoft.com/office/drawing/2014/main" id="{D5B26417-C6E3-42DF-9483-44ECEE60A0E7}"/>
                  </a:ext>
                </a:extLst>
              </p:cNvPr>
              <p:cNvSpPr txBox="1">
                <a:spLocks/>
              </p:cNvSpPr>
              <p:nvPr/>
            </p:nvSpPr>
            <p:spPr>
              <a:xfrm>
                <a:off x="12565452" y="451790"/>
                <a:ext cx="3739673" cy="5632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r>
                  <a:rPr lang="en-US" sz="2400" b="0" dirty="0">
                    <a:latin typeface="Arial Nova Light" panose="020B0304020202020204" pitchFamily="34" charset="0"/>
                  </a:rPr>
                  <a:t>Challenge:</a:t>
                </a:r>
              </a:p>
            </p:txBody>
          </p:sp>
          <p:sp>
            <p:nvSpPr>
              <p:cNvPr id="24" name="Title 8">
                <a:extLst>
                  <a:ext uri="{FF2B5EF4-FFF2-40B4-BE49-F238E27FC236}">
                    <a16:creationId xmlns:a16="http://schemas.microsoft.com/office/drawing/2014/main" id="{1C502F0C-09AC-41A6-A976-81E297ED088F}"/>
                  </a:ext>
                </a:extLst>
              </p:cNvPr>
              <p:cNvSpPr txBox="1">
                <a:spLocks/>
              </p:cNvSpPr>
              <p:nvPr/>
            </p:nvSpPr>
            <p:spPr>
              <a:xfrm>
                <a:off x="12565451" y="990905"/>
                <a:ext cx="7552552" cy="5632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a:lnSpc>
                    <a:spcPts val="5400"/>
                  </a:lnSpc>
                </a:pPr>
                <a:r>
                  <a:rPr lang="en-US" sz="5400" dirty="0">
                    <a:solidFill>
                      <a:schemeClr val="accent1"/>
                    </a:solidFill>
                    <a:latin typeface="Arial Nova" panose="020B0504020202020204" pitchFamily="34" charset="0"/>
                  </a:rPr>
                  <a:t>lost and stolen checks</a:t>
                </a:r>
              </a:p>
            </p:txBody>
          </p:sp>
        </p:grpSp>
        <p:cxnSp>
          <p:nvCxnSpPr>
            <p:cNvPr id="18" name="Straight Connector 17">
              <a:extLst>
                <a:ext uri="{FF2B5EF4-FFF2-40B4-BE49-F238E27FC236}">
                  <a16:creationId xmlns:a16="http://schemas.microsoft.com/office/drawing/2014/main" id="{81B1D3F9-8917-4927-8EA6-F24F24B1D742}"/>
                </a:ext>
              </a:extLst>
            </p:cNvPr>
            <p:cNvCxnSpPr/>
            <p:nvPr/>
          </p:nvCxnSpPr>
          <p:spPr>
            <a:xfrm>
              <a:off x="741497" y="2138957"/>
              <a:ext cx="1557670" cy="0"/>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075354C6-48DA-4DAF-B23E-20A234FD94D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011112" y="6028662"/>
              <a:ext cx="1897243" cy="613479"/>
            </a:xfrm>
            <a:prstGeom prst="rect">
              <a:avLst/>
            </a:prstGeom>
            <a:effectLst>
              <a:glow>
                <a:srgbClr val="4B4B4B">
                  <a:alpha val="40000"/>
                </a:srgbClr>
              </a:glow>
            </a:effectLst>
          </p:spPr>
        </p:pic>
        <p:sp>
          <p:nvSpPr>
            <p:cNvPr id="27" name="Content Placeholder 6">
              <a:extLst>
                <a:ext uri="{FF2B5EF4-FFF2-40B4-BE49-F238E27FC236}">
                  <a16:creationId xmlns:a16="http://schemas.microsoft.com/office/drawing/2014/main" id="{3AEE0D4A-312C-4A8C-9F7F-862ACDAA6B44}"/>
                </a:ext>
              </a:extLst>
            </p:cNvPr>
            <p:cNvSpPr txBox="1">
              <a:spLocks/>
            </p:cNvSpPr>
            <p:nvPr/>
          </p:nvSpPr>
          <p:spPr>
            <a:xfrm>
              <a:off x="953164" y="3045979"/>
              <a:ext cx="5586532" cy="1844320"/>
            </a:xfrm>
            <a:prstGeom prst="rect">
              <a:avLst/>
            </a:prstGeom>
          </p:spPr>
          <p:txBody>
            <a:bodyPr vert="horz" lIns="91440" tIns="45720" rIns="91440" bIns="45720" rtlCol="0">
              <a:noAutofit/>
            </a:bodyPr>
            <a:lstStyle>
              <a:lvl1pPr marL="171450" indent="-17145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401638"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573088" indent="-115888"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742950" indent="-1143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1600" b="0" i="0" dirty="0">
                  <a:solidFill>
                    <a:srgbClr val="4A4E57"/>
                  </a:solidFill>
                  <a:effectLst/>
                  <a:latin typeface="Arial Nova Light" panose="020B0304020202020204" pitchFamily="34" charset="0"/>
                </a:rPr>
                <a:t>Unclaimed property and escheatment</a:t>
              </a:r>
            </a:p>
            <a:p>
              <a:pPr marL="0" indent="0" algn="l">
                <a:buNone/>
              </a:pPr>
              <a:r>
                <a:rPr lang="en-US" sz="1600" b="0" i="0" dirty="0">
                  <a:solidFill>
                    <a:srgbClr val="4A4E57"/>
                  </a:solidFill>
                  <a:effectLst/>
                  <a:latin typeface="Arial Nova Light" panose="020B0304020202020204" pitchFamily="34" charset="0"/>
                </a:rPr>
                <a:t>Bank account reconciliation headaches</a:t>
              </a:r>
            </a:p>
            <a:p>
              <a:pPr marL="0" indent="0" algn="l">
                <a:buNone/>
              </a:pPr>
              <a:r>
                <a:rPr lang="en-US" sz="1600" dirty="0">
                  <a:solidFill>
                    <a:srgbClr val="4A4E57"/>
                  </a:solidFill>
                  <a:latin typeface="Arial Nova Light" panose="020B0304020202020204" pitchFamily="34" charset="0"/>
                </a:rPr>
                <a:t>Customer service issues</a:t>
              </a:r>
              <a:endParaRPr lang="en-US" sz="1600" b="0" i="0" dirty="0">
                <a:solidFill>
                  <a:srgbClr val="4A4E57"/>
                </a:solidFill>
                <a:effectLst/>
                <a:latin typeface="Arial Nova Light" panose="020B0304020202020204" pitchFamily="34" charset="0"/>
              </a:endParaRPr>
            </a:p>
            <a:p>
              <a:pPr marL="0" indent="0" algn="l">
                <a:buNone/>
              </a:pPr>
              <a:r>
                <a:rPr lang="en-US" sz="1600" dirty="0">
                  <a:solidFill>
                    <a:srgbClr val="4A4E57"/>
                  </a:solidFill>
                  <a:latin typeface="Arial Nova Light" panose="020B0304020202020204" pitchFamily="34" charset="0"/>
                </a:rPr>
                <a:t>Lost productivity</a:t>
              </a:r>
              <a:endParaRPr lang="en-US" sz="1600" b="0" i="0" dirty="0">
                <a:solidFill>
                  <a:srgbClr val="4A4E57"/>
                </a:solidFill>
                <a:effectLst/>
                <a:latin typeface="Arial Nova Light" panose="020B0304020202020204" pitchFamily="34" charset="0"/>
              </a:endParaRPr>
            </a:p>
            <a:p>
              <a:pPr marL="0" indent="0" algn="l">
                <a:buNone/>
              </a:pPr>
              <a:r>
                <a:rPr lang="en-US" sz="1600" dirty="0">
                  <a:solidFill>
                    <a:srgbClr val="4A4E57"/>
                  </a:solidFill>
                  <a:latin typeface="Arial Nova Light" panose="020B0304020202020204" pitchFamily="34" charset="0"/>
                </a:rPr>
                <a:t>Check fraud risk</a:t>
              </a:r>
              <a:endParaRPr lang="en-US" sz="1600" b="0" i="0" dirty="0">
                <a:solidFill>
                  <a:srgbClr val="4A4E57"/>
                </a:solidFill>
                <a:effectLst/>
                <a:latin typeface="Arial Nova Light" panose="020B0304020202020204" pitchFamily="34" charset="0"/>
              </a:endParaRPr>
            </a:p>
          </p:txBody>
        </p:sp>
        <p:grpSp>
          <p:nvGrpSpPr>
            <p:cNvPr id="28" name="Group 27">
              <a:extLst>
                <a:ext uri="{FF2B5EF4-FFF2-40B4-BE49-F238E27FC236}">
                  <a16:creationId xmlns:a16="http://schemas.microsoft.com/office/drawing/2014/main" id="{861BDE0C-771E-4A09-A54B-507EA7EE6FF2}"/>
                </a:ext>
              </a:extLst>
            </p:cNvPr>
            <p:cNvGrpSpPr/>
            <p:nvPr/>
          </p:nvGrpSpPr>
          <p:grpSpPr>
            <a:xfrm>
              <a:off x="741497" y="3090933"/>
              <a:ext cx="211667" cy="211667"/>
              <a:chOff x="682249" y="1713470"/>
              <a:chExt cx="211667" cy="211667"/>
            </a:xfrm>
          </p:grpSpPr>
          <p:sp>
            <p:nvSpPr>
              <p:cNvPr id="29" name="Oval 28">
                <a:extLst>
                  <a:ext uri="{FF2B5EF4-FFF2-40B4-BE49-F238E27FC236}">
                    <a16:creationId xmlns:a16="http://schemas.microsoft.com/office/drawing/2014/main" id="{640E89C1-A89F-4BA8-85CC-46E9FC0219DB}"/>
                  </a:ext>
                </a:extLst>
              </p:cNvPr>
              <p:cNvSpPr/>
              <p:nvPr/>
            </p:nvSpPr>
            <p:spPr>
              <a:xfrm>
                <a:off x="682249" y="1713470"/>
                <a:ext cx="211667" cy="2116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pic>
            <p:nvPicPr>
              <p:cNvPr id="30" name="Graphic 29">
                <a:extLst>
                  <a:ext uri="{FF2B5EF4-FFF2-40B4-BE49-F238E27FC236}">
                    <a16:creationId xmlns:a16="http://schemas.microsoft.com/office/drawing/2014/main" id="{CF8F134D-7B39-4AB6-9C5A-AD0B736729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2686" y="1763377"/>
                <a:ext cx="123882" cy="112084"/>
              </a:xfrm>
              <a:prstGeom prst="rect">
                <a:avLst/>
              </a:prstGeom>
            </p:spPr>
          </p:pic>
        </p:grpSp>
        <p:grpSp>
          <p:nvGrpSpPr>
            <p:cNvPr id="31" name="Group 30">
              <a:extLst>
                <a:ext uri="{FF2B5EF4-FFF2-40B4-BE49-F238E27FC236}">
                  <a16:creationId xmlns:a16="http://schemas.microsoft.com/office/drawing/2014/main" id="{38C0B0AA-3E92-4996-B6A6-C16DF912D1CE}"/>
                </a:ext>
              </a:extLst>
            </p:cNvPr>
            <p:cNvGrpSpPr/>
            <p:nvPr/>
          </p:nvGrpSpPr>
          <p:grpSpPr>
            <a:xfrm>
              <a:off x="741497" y="3421133"/>
              <a:ext cx="211667" cy="211667"/>
              <a:chOff x="682249" y="1713470"/>
              <a:chExt cx="211667" cy="211667"/>
            </a:xfrm>
          </p:grpSpPr>
          <p:sp>
            <p:nvSpPr>
              <p:cNvPr id="32" name="Oval 31">
                <a:extLst>
                  <a:ext uri="{FF2B5EF4-FFF2-40B4-BE49-F238E27FC236}">
                    <a16:creationId xmlns:a16="http://schemas.microsoft.com/office/drawing/2014/main" id="{37089249-764B-4ACF-92B9-B7F04C955EFF}"/>
                  </a:ext>
                </a:extLst>
              </p:cNvPr>
              <p:cNvSpPr/>
              <p:nvPr/>
            </p:nvSpPr>
            <p:spPr>
              <a:xfrm>
                <a:off x="682249" y="1713470"/>
                <a:ext cx="211667" cy="2116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pic>
            <p:nvPicPr>
              <p:cNvPr id="33" name="Graphic 32">
                <a:extLst>
                  <a:ext uri="{FF2B5EF4-FFF2-40B4-BE49-F238E27FC236}">
                    <a16:creationId xmlns:a16="http://schemas.microsoft.com/office/drawing/2014/main" id="{BCCBF6F2-6273-4BB1-966A-6E8B06F09B9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2686" y="1763377"/>
                <a:ext cx="123882" cy="112084"/>
              </a:xfrm>
              <a:prstGeom prst="rect">
                <a:avLst/>
              </a:prstGeom>
            </p:spPr>
          </p:pic>
        </p:grpSp>
        <p:grpSp>
          <p:nvGrpSpPr>
            <p:cNvPr id="34" name="Group 33">
              <a:extLst>
                <a:ext uri="{FF2B5EF4-FFF2-40B4-BE49-F238E27FC236}">
                  <a16:creationId xmlns:a16="http://schemas.microsoft.com/office/drawing/2014/main" id="{A1D805D0-5BA2-48DE-9777-17D48500803A}"/>
                </a:ext>
              </a:extLst>
            </p:cNvPr>
            <p:cNvGrpSpPr/>
            <p:nvPr/>
          </p:nvGrpSpPr>
          <p:grpSpPr>
            <a:xfrm>
              <a:off x="741497" y="3777496"/>
              <a:ext cx="211667" cy="211667"/>
              <a:chOff x="682249" y="1713470"/>
              <a:chExt cx="211667" cy="211667"/>
            </a:xfrm>
          </p:grpSpPr>
          <p:sp>
            <p:nvSpPr>
              <p:cNvPr id="35" name="Oval 34">
                <a:extLst>
                  <a:ext uri="{FF2B5EF4-FFF2-40B4-BE49-F238E27FC236}">
                    <a16:creationId xmlns:a16="http://schemas.microsoft.com/office/drawing/2014/main" id="{F4FF538B-4F5A-4957-846A-9D1490A1F844}"/>
                  </a:ext>
                </a:extLst>
              </p:cNvPr>
              <p:cNvSpPr/>
              <p:nvPr/>
            </p:nvSpPr>
            <p:spPr>
              <a:xfrm>
                <a:off x="682249" y="1713470"/>
                <a:ext cx="211667" cy="2116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pic>
            <p:nvPicPr>
              <p:cNvPr id="36" name="Graphic 35">
                <a:extLst>
                  <a:ext uri="{FF2B5EF4-FFF2-40B4-BE49-F238E27FC236}">
                    <a16:creationId xmlns:a16="http://schemas.microsoft.com/office/drawing/2014/main" id="{C29A9CE3-1C3D-42A5-AB77-2477320BAE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2686" y="1763377"/>
                <a:ext cx="123882" cy="112084"/>
              </a:xfrm>
              <a:prstGeom prst="rect">
                <a:avLst/>
              </a:prstGeom>
            </p:spPr>
          </p:pic>
        </p:grpSp>
        <p:grpSp>
          <p:nvGrpSpPr>
            <p:cNvPr id="37" name="Group 36">
              <a:extLst>
                <a:ext uri="{FF2B5EF4-FFF2-40B4-BE49-F238E27FC236}">
                  <a16:creationId xmlns:a16="http://schemas.microsoft.com/office/drawing/2014/main" id="{4FE7CC86-E31A-42AD-9ACB-6B5A16BD2970}"/>
                </a:ext>
              </a:extLst>
            </p:cNvPr>
            <p:cNvGrpSpPr/>
            <p:nvPr/>
          </p:nvGrpSpPr>
          <p:grpSpPr>
            <a:xfrm>
              <a:off x="741497" y="4107696"/>
              <a:ext cx="211667" cy="211667"/>
              <a:chOff x="682249" y="1713470"/>
              <a:chExt cx="211667" cy="211667"/>
            </a:xfrm>
          </p:grpSpPr>
          <p:sp>
            <p:nvSpPr>
              <p:cNvPr id="38" name="Oval 37">
                <a:extLst>
                  <a:ext uri="{FF2B5EF4-FFF2-40B4-BE49-F238E27FC236}">
                    <a16:creationId xmlns:a16="http://schemas.microsoft.com/office/drawing/2014/main" id="{77E271E0-C214-4ADB-864A-EFB87F992380}"/>
                  </a:ext>
                </a:extLst>
              </p:cNvPr>
              <p:cNvSpPr/>
              <p:nvPr/>
            </p:nvSpPr>
            <p:spPr>
              <a:xfrm>
                <a:off x="682249" y="1713470"/>
                <a:ext cx="211667" cy="2116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pic>
            <p:nvPicPr>
              <p:cNvPr id="39" name="Graphic 38">
                <a:extLst>
                  <a:ext uri="{FF2B5EF4-FFF2-40B4-BE49-F238E27FC236}">
                    <a16:creationId xmlns:a16="http://schemas.microsoft.com/office/drawing/2014/main" id="{A77DE749-3B0A-441B-9F87-615CBD0ADB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2686" y="1763377"/>
                <a:ext cx="123882" cy="112084"/>
              </a:xfrm>
              <a:prstGeom prst="rect">
                <a:avLst/>
              </a:prstGeom>
            </p:spPr>
          </p:pic>
        </p:grpSp>
        <p:grpSp>
          <p:nvGrpSpPr>
            <p:cNvPr id="40" name="Group 39">
              <a:extLst>
                <a:ext uri="{FF2B5EF4-FFF2-40B4-BE49-F238E27FC236}">
                  <a16:creationId xmlns:a16="http://schemas.microsoft.com/office/drawing/2014/main" id="{DE31D87A-8D19-41EA-8A78-AEC1A6D0A59D}"/>
                </a:ext>
              </a:extLst>
            </p:cNvPr>
            <p:cNvGrpSpPr/>
            <p:nvPr/>
          </p:nvGrpSpPr>
          <p:grpSpPr>
            <a:xfrm>
              <a:off x="741497" y="4471254"/>
              <a:ext cx="211667" cy="211667"/>
              <a:chOff x="682249" y="1713470"/>
              <a:chExt cx="211667" cy="211667"/>
            </a:xfrm>
          </p:grpSpPr>
          <p:sp>
            <p:nvSpPr>
              <p:cNvPr id="41" name="Oval 40">
                <a:extLst>
                  <a:ext uri="{FF2B5EF4-FFF2-40B4-BE49-F238E27FC236}">
                    <a16:creationId xmlns:a16="http://schemas.microsoft.com/office/drawing/2014/main" id="{EDB209AC-566F-45A7-AFE4-25EB2C42C058}"/>
                  </a:ext>
                </a:extLst>
              </p:cNvPr>
              <p:cNvSpPr/>
              <p:nvPr/>
            </p:nvSpPr>
            <p:spPr>
              <a:xfrm>
                <a:off x="682249" y="1713470"/>
                <a:ext cx="211667" cy="2116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pic>
            <p:nvPicPr>
              <p:cNvPr id="42" name="Graphic 41">
                <a:extLst>
                  <a:ext uri="{FF2B5EF4-FFF2-40B4-BE49-F238E27FC236}">
                    <a16:creationId xmlns:a16="http://schemas.microsoft.com/office/drawing/2014/main" id="{2D5CF2E6-8089-494E-BF73-F940966A5B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2686" y="1763377"/>
                <a:ext cx="123882" cy="112084"/>
              </a:xfrm>
              <a:prstGeom prst="rect">
                <a:avLst/>
              </a:prstGeom>
            </p:spPr>
          </p:pic>
        </p:grpSp>
      </p:grpSp>
    </p:spTree>
    <p:extLst>
      <p:ext uri="{BB962C8B-B14F-4D97-AF65-F5344CB8AC3E}">
        <p14:creationId xmlns:p14="http://schemas.microsoft.com/office/powerpoint/2010/main" val="2168524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EF117216-5818-403C-AD92-E895D57B5B53}"/>
              </a:ext>
            </a:extLst>
          </p:cNvPr>
          <p:cNvGrpSpPr/>
          <p:nvPr/>
        </p:nvGrpSpPr>
        <p:grpSpPr>
          <a:xfrm>
            <a:off x="0" y="0"/>
            <a:ext cx="12191999" cy="6857999"/>
            <a:chOff x="0" y="0"/>
            <a:chExt cx="12191999" cy="6857999"/>
          </a:xfrm>
        </p:grpSpPr>
        <p:pic>
          <p:nvPicPr>
            <p:cNvPr id="20" name="Picture 19">
              <a:extLst>
                <a:ext uri="{FF2B5EF4-FFF2-40B4-BE49-F238E27FC236}">
                  <a16:creationId xmlns:a16="http://schemas.microsoft.com/office/drawing/2014/main" id="{AF439AA1-2658-441E-9E2C-3351FB28A5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1999" cy="6857999"/>
            </a:xfrm>
            <a:prstGeom prst="rect">
              <a:avLst/>
            </a:prstGeom>
          </p:spPr>
        </p:pic>
        <p:sp>
          <p:nvSpPr>
            <p:cNvPr id="52" name="Title 8">
              <a:extLst>
                <a:ext uri="{FF2B5EF4-FFF2-40B4-BE49-F238E27FC236}">
                  <a16:creationId xmlns:a16="http://schemas.microsoft.com/office/drawing/2014/main" id="{AE39664A-2074-4A1B-AB07-E9B58A155EBA}"/>
                </a:ext>
              </a:extLst>
            </p:cNvPr>
            <p:cNvSpPr txBox="1">
              <a:spLocks/>
            </p:cNvSpPr>
            <p:nvPr/>
          </p:nvSpPr>
          <p:spPr>
            <a:xfrm>
              <a:off x="7529223" y="899321"/>
              <a:ext cx="3739673" cy="5632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r>
                <a:rPr lang="en-US" sz="2400" b="0" dirty="0">
                  <a:latin typeface="Arial Nova Light" panose="020B0304020202020204" pitchFamily="34" charset="0"/>
                </a:rPr>
                <a:t>Challenge:</a:t>
              </a:r>
            </a:p>
          </p:txBody>
        </p:sp>
        <p:sp>
          <p:nvSpPr>
            <p:cNvPr id="53" name="Title 8">
              <a:extLst>
                <a:ext uri="{FF2B5EF4-FFF2-40B4-BE49-F238E27FC236}">
                  <a16:creationId xmlns:a16="http://schemas.microsoft.com/office/drawing/2014/main" id="{06D4A5C2-8C2A-496A-944E-355807E4C9B4}"/>
                </a:ext>
              </a:extLst>
            </p:cNvPr>
            <p:cNvSpPr txBox="1">
              <a:spLocks/>
            </p:cNvSpPr>
            <p:nvPr/>
          </p:nvSpPr>
          <p:spPr>
            <a:xfrm>
              <a:off x="7529222" y="1438435"/>
              <a:ext cx="4242231" cy="9234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a:lnSpc>
                  <a:spcPts val="4000"/>
                </a:lnSpc>
              </a:pPr>
              <a:r>
                <a:rPr lang="en-US" dirty="0">
                  <a:solidFill>
                    <a:schemeClr val="accent1"/>
                  </a:solidFill>
                  <a:latin typeface="Arial Nova" panose="020B0504020202020204" pitchFamily="34" charset="0"/>
                </a:rPr>
                <a:t>the stack of</a:t>
              </a:r>
            </a:p>
            <a:p>
              <a:pPr>
                <a:lnSpc>
                  <a:spcPts val="4000"/>
                </a:lnSpc>
              </a:pPr>
              <a:r>
                <a:rPr lang="en-US" dirty="0">
                  <a:solidFill>
                    <a:schemeClr val="accent1"/>
                  </a:solidFill>
                  <a:latin typeface="Arial Nova" panose="020B0504020202020204" pitchFamily="34" charset="0"/>
                </a:rPr>
                <a:t>returned checks</a:t>
              </a:r>
            </a:p>
          </p:txBody>
        </p:sp>
        <p:cxnSp>
          <p:nvCxnSpPr>
            <p:cNvPr id="54" name="Straight Connector 53">
              <a:extLst>
                <a:ext uri="{FF2B5EF4-FFF2-40B4-BE49-F238E27FC236}">
                  <a16:creationId xmlns:a16="http://schemas.microsoft.com/office/drawing/2014/main" id="{9C6067FC-AB17-4518-943E-F550C9613D6F}"/>
                </a:ext>
              </a:extLst>
            </p:cNvPr>
            <p:cNvCxnSpPr/>
            <p:nvPr/>
          </p:nvCxnSpPr>
          <p:spPr>
            <a:xfrm>
              <a:off x="7628395" y="2567220"/>
              <a:ext cx="1557670"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55" name="Content Placeholder 6">
              <a:extLst>
                <a:ext uri="{FF2B5EF4-FFF2-40B4-BE49-F238E27FC236}">
                  <a16:creationId xmlns:a16="http://schemas.microsoft.com/office/drawing/2014/main" id="{C2889333-0D4A-486B-BC96-0FFE04FBA440}"/>
                </a:ext>
              </a:extLst>
            </p:cNvPr>
            <p:cNvSpPr txBox="1">
              <a:spLocks/>
            </p:cNvSpPr>
            <p:nvPr/>
          </p:nvSpPr>
          <p:spPr>
            <a:xfrm>
              <a:off x="7840062" y="3011257"/>
              <a:ext cx="3931391" cy="1844320"/>
            </a:xfrm>
            <a:prstGeom prst="rect">
              <a:avLst/>
            </a:prstGeom>
          </p:spPr>
          <p:txBody>
            <a:bodyPr vert="horz" lIns="91440" tIns="45720" rIns="91440" bIns="45720" rtlCol="0">
              <a:noAutofit/>
            </a:bodyPr>
            <a:lstStyle>
              <a:lvl1pPr marL="171450" indent="-17145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401638"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573088" indent="-115888"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742950" indent="-1143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1600" b="0" i="0" dirty="0">
                  <a:solidFill>
                    <a:srgbClr val="4A4E57"/>
                  </a:solidFill>
                  <a:effectLst/>
                  <a:latin typeface="Arial Nova Light" panose="020B0304020202020204" pitchFamily="34" charset="0"/>
                </a:rPr>
                <a:t>Time consuming</a:t>
              </a:r>
              <a:endParaRPr lang="en-US" sz="1600" dirty="0">
                <a:solidFill>
                  <a:srgbClr val="4A4E57"/>
                </a:solidFill>
                <a:latin typeface="Arial Nova Light" panose="020B0304020202020204" pitchFamily="34" charset="0"/>
              </a:endParaRPr>
            </a:p>
            <a:p>
              <a:pPr marL="0" indent="0" algn="l">
                <a:buNone/>
              </a:pPr>
              <a:r>
                <a:rPr lang="en-US" sz="1600" b="0" i="0" dirty="0">
                  <a:solidFill>
                    <a:srgbClr val="4A4E57"/>
                  </a:solidFill>
                  <a:effectLst/>
                  <a:latin typeface="Arial Nova Light" panose="020B0304020202020204" pitchFamily="34" charset="0"/>
                </a:rPr>
                <a:t>Inefficient</a:t>
              </a:r>
            </a:p>
            <a:p>
              <a:pPr marL="0" indent="0" algn="l">
                <a:buNone/>
              </a:pPr>
              <a:r>
                <a:rPr lang="en-US" sz="1600" dirty="0">
                  <a:solidFill>
                    <a:srgbClr val="4A4E57"/>
                  </a:solidFill>
                  <a:latin typeface="Arial Nova Light" panose="020B0304020202020204" pitchFamily="34" charset="0"/>
                </a:rPr>
                <a:t>Not a good use of taxpayer money</a:t>
              </a:r>
            </a:p>
            <a:p>
              <a:pPr marL="0" indent="0" algn="l">
                <a:buNone/>
              </a:pPr>
              <a:r>
                <a:rPr lang="en-US" sz="1600" b="0" i="0" dirty="0">
                  <a:solidFill>
                    <a:srgbClr val="4A4E57"/>
                  </a:solidFill>
                  <a:effectLst/>
                  <a:latin typeface="Arial Nova Light" panose="020B0304020202020204" pitchFamily="34" charset="0"/>
                </a:rPr>
                <a:t>Bad for team morale</a:t>
              </a:r>
            </a:p>
          </p:txBody>
        </p:sp>
        <p:grpSp>
          <p:nvGrpSpPr>
            <p:cNvPr id="56" name="Group 55">
              <a:extLst>
                <a:ext uri="{FF2B5EF4-FFF2-40B4-BE49-F238E27FC236}">
                  <a16:creationId xmlns:a16="http://schemas.microsoft.com/office/drawing/2014/main" id="{6C39F064-ABFA-4F11-B7BC-81EB032AB836}"/>
                </a:ext>
              </a:extLst>
            </p:cNvPr>
            <p:cNvGrpSpPr/>
            <p:nvPr/>
          </p:nvGrpSpPr>
          <p:grpSpPr>
            <a:xfrm>
              <a:off x="7628395" y="3056211"/>
              <a:ext cx="211667" cy="211667"/>
              <a:chOff x="682249" y="1713470"/>
              <a:chExt cx="211667" cy="211667"/>
            </a:xfrm>
          </p:grpSpPr>
          <p:sp>
            <p:nvSpPr>
              <p:cNvPr id="57" name="Oval 56">
                <a:extLst>
                  <a:ext uri="{FF2B5EF4-FFF2-40B4-BE49-F238E27FC236}">
                    <a16:creationId xmlns:a16="http://schemas.microsoft.com/office/drawing/2014/main" id="{C6D23EA9-BFA5-4AF3-863C-42DDF1113109}"/>
                  </a:ext>
                </a:extLst>
              </p:cNvPr>
              <p:cNvSpPr/>
              <p:nvPr/>
            </p:nvSpPr>
            <p:spPr>
              <a:xfrm>
                <a:off x="682249" y="1713470"/>
                <a:ext cx="211667" cy="2116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pic>
            <p:nvPicPr>
              <p:cNvPr id="58" name="Graphic 57">
                <a:extLst>
                  <a:ext uri="{FF2B5EF4-FFF2-40B4-BE49-F238E27FC236}">
                    <a16:creationId xmlns:a16="http://schemas.microsoft.com/office/drawing/2014/main" id="{F59E6CF9-C3CE-4F0F-BCC6-D04A5CC73D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2686" y="1763377"/>
                <a:ext cx="123882" cy="112084"/>
              </a:xfrm>
              <a:prstGeom prst="rect">
                <a:avLst/>
              </a:prstGeom>
            </p:spPr>
          </p:pic>
        </p:grpSp>
        <p:grpSp>
          <p:nvGrpSpPr>
            <p:cNvPr id="59" name="Group 58">
              <a:extLst>
                <a:ext uri="{FF2B5EF4-FFF2-40B4-BE49-F238E27FC236}">
                  <a16:creationId xmlns:a16="http://schemas.microsoft.com/office/drawing/2014/main" id="{13CB2825-9E06-4460-AB7C-52000C7B35E5}"/>
                </a:ext>
              </a:extLst>
            </p:cNvPr>
            <p:cNvGrpSpPr/>
            <p:nvPr/>
          </p:nvGrpSpPr>
          <p:grpSpPr>
            <a:xfrm>
              <a:off x="7628395" y="3386411"/>
              <a:ext cx="211667" cy="211667"/>
              <a:chOff x="682249" y="1713470"/>
              <a:chExt cx="211667" cy="211667"/>
            </a:xfrm>
          </p:grpSpPr>
          <p:sp>
            <p:nvSpPr>
              <p:cNvPr id="60" name="Oval 59">
                <a:extLst>
                  <a:ext uri="{FF2B5EF4-FFF2-40B4-BE49-F238E27FC236}">
                    <a16:creationId xmlns:a16="http://schemas.microsoft.com/office/drawing/2014/main" id="{626D9671-E2B3-4D77-ADA8-09AC63E5B480}"/>
                  </a:ext>
                </a:extLst>
              </p:cNvPr>
              <p:cNvSpPr/>
              <p:nvPr/>
            </p:nvSpPr>
            <p:spPr>
              <a:xfrm>
                <a:off x="682249" y="1713470"/>
                <a:ext cx="211667" cy="2116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pic>
            <p:nvPicPr>
              <p:cNvPr id="61" name="Graphic 60">
                <a:extLst>
                  <a:ext uri="{FF2B5EF4-FFF2-40B4-BE49-F238E27FC236}">
                    <a16:creationId xmlns:a16="http://schemas.microsoft.com/office/drawing/2014/main" id="{EBF7592E-42EF-4AAA-B862-01D5644C16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2686" y="1763377"/>
                <a:ext cx="123882" cy="112084"/>
              </a:xfrm>
              <a:prstGeom prst="rect">
                <a:avLst/>
              </a:prstGeom>
            </p:spPr>
          </p:pic>
        </p:grpSp>
        <p:grpSp>
          <p:nvGrpSpPr>
            <p:cNvPr id="62" name="Group 61">
              <a:extLst>
                <a:ext uri="{FF2B5EF4-FFF2-40B4-BE49-F238E27FC236}">
                  <a16:creationId xmlns:a16="http://schemas.microsoft.com/office/drawing/2014/main" id="{C23D80BA-603A-496D-9DBE-7C9C652A4E72}"/>
                </a:ext>
              </a:extLst>
            </p:cNvPr>
            <p:cNvGrpSpPr/>
            <p:nvPr/>
          </p:nvGrpSpPr>
          <p:grpSpPr>
            <a:xfrm>
              <a:off x="7628395" y="3742774"/>
              <a:ext cx="211667" cy="211667"/>
              <a:chOff x="682249" y="1713470"/>
              <a:chExt cx="211667" cy="211667"/>
            </a:xfrm>
          </p:grpSpPr>
          <p:sp>
            <p:nvSpPr>
              <p:cNvPr id="63" name="Oval 62">
                <a:extLst>
                  <a:ext uri="{FF2B5EF4-FFF2-40B4-BE49-F238E27FC236}">
                    <a16:creationId xmlns:a16="http://schemas.microsoft.com/office/drawing/2014/main" id="{7D4F9B4A-E191-4B08-9776-29E4C578471B}"/>
                  </a:ext>
                </a:extLst>
              </p:cNvPr>
              <p:cNvSpPr/>
              <p:nvPr/>
            </p:nvSpPr>
            <p:spPr>
              <a:xfrm>
                <a:off x="682249" y="1713470"/>
                <a:ext cx="211667" cy="2116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pic>
            <p:nvPicPr>
              <p:cNvPr id="64" name="Graphic 63">
                <a:extLst>
                  <a:ext uri="{FF2B5EF4-FFF2-40B4-BE49-F238E27FC236}">
                    <a16:creationId xmlns:a16="http://schemas.microsoft.com/office/drawing/2014/main" id="{AF09AB1B-2AE5-4A17-8FBB-7684023361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2686" y="1763377"/>
                <a:ext cx="123882" cy="112084"/>
              </a:xfrm>
              <a:prstGeom prst="rect">
                <a:avLst/>
              </a:prstGeom>
            </p:spPr>
          </p:pic>
        </p:grpSp>
        <p:grpSp>
          <p:nvGrpSpPr>
            <p:cNvPr id="65" name="Group 64">
              <a:extLst>
                <a:ext uri="{FF2B5EF4-FFF2-40B4-BE49-F238E27FC236}">
                  <a16:creationId xmlns:a16="http://schemas.microsoft.com/office/drawing/2014/main" id="{5D87BD1F-90E1-4D3E-BDEB-1B6F6722A1C4}"/>
                </a:ext>
              </a:extLst>
            </p:cNvPr>
            <p:cNvGrpSpPr/>
            <p:nvPr/>
          </p:nvGrpSpPr>
          <p:grpSpPr>
            <a:xfrm>
              <a:off x="7628395" y="4072974"/>
              <a:ext cx="211667" cy="211667"/>
              <a:chOff x="682249" y="1713470"/>
              <a:chExt cx="211667" cy="211667"/>
            </a:xfrm>
          </p:grpSpPr>
          <p:sp>
            <p:nvSpPr>
              <p:cNvPr id="66" name="Oval 65">
                <a:extLst>
                  <a:ext uri="{FF2B5EF4-FFF2-40B4-BE49-F238E27FC236}">
                    <a16:creationId xmlns:a16="http://schemas.microsoft.com/office/drawing/2014/main" id="{B2273767-875F-4517-8468-33E20EA48D3F}"/>
                  </a:ext>
                </a:extLst>
              </p:cNvPr>
              <p:cNvSpPr/>
              <p:nvPr/>
            </p:nvSpPr>
            <p:spPr>
              <a:xfrm>
                <a:off x="682249" y="1713470"/>
                <a:ext cx="211667" cy="2116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pic>
            <p:nvPicPr>
              <p:cNvPr id="67" name="Graphic 66">
                <a:extLst>
                  <a:ext uri="{FF2B5EF4-FFF2-40B4-BE49-F238E27FC236}">
                    <a16:creationId xmlns:a16="http://schemas.microsoft.com/office/drawing/2014/main" id="{B19EFCED-7F20-48E5-86B7-68BDA71247E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2686" y="1763377"/>
                <a:ext cx="123882" cy="112084"/>
              </a:xfrm>
              <a:prstGeom prst="rect">
                <a:avLst/>
              </a:prstGeom>
            </p:spPr>
          </p:pic>
        </p:grpSp>
      </p:grpSp>
    </p:spTree>
    <p:extLst>
      <p:ext uri="{BB962C8B-B14F-4D97-AF65-F5344CB8AC3E}">
        <p14:creationId xmlns:p14="http://schemas.microsoft.com/office/powerpoint/2010/main" val="1736667787"/>
      </p:ext>
    </p:extLst>
  </p:cSld>
  <p:clrMapOvr>
    <a:masterClrMapping/>
  </p:clrMapOvr>
</p:sld>
</file>

<file path=ppt/theme/theme1.xml><?xml version="1.0" encoding="utf-8"?>
<a:theme xmlns:a="http://schemas.openxmlformats.org/drawingml/2006/main" name="Rapid Financial Solutions">
  <a:themeElements>
    <a:clrScheme name="Rapid Financial Solutions">
      <a:dk1>
        <a:srgbClr val="404040"/>
      </a:dk1>
      <a:lt1>
        <a:sysClr val="window" lastClr="FFFFFF"/>
      </a:lt1>
      <a:dk2>
        <a:srgbClr val="434A67"/>
      </a:dk2>
      <a:lt2>
        <a:srgbClr val="E5E2E3"/>
      </a:lt2>
      <a:accent1>
        <a:srgbClr val="BF242F"/>
      </a:accent1>
      <a:accent2>
        <a:srgbClr val="12284B"/>
      </a:accent2>
      <a:accent3>
        <a:srgbClr val="FFFFFF"/>
      </a:accent3>
      <a:accent4>
        <a:srgbClr val="A6A9AB"/>
      </a:accent4>
      <a:accent5>
        <a:srgbClr val="434A67"/>
      </a:accent5>
      <a:accent6>
        <a:srgbClr val="FFD96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urtFunds">
  <a:themeElements>
    <a:clrScheme name="CourtFunds">
      <a:dk1>
        <a:srgbClr val="404040"/>
      </a:dk1>
      <a:lt1>
        <a:sysClr val="window" lastClr="FFFFFF"/>
      </a:lt1>
      <a:dk2>
        <a:srgbClr val="3373A4"/>
      </a:dk2>
      <a:lt2>
        <a:srgbClr val="E5E2E3"/>
      </a:lt2>
      <a:accent1>
        <a:srgbClr val="BF242F"/>
      </a:accent1>
      <a:accent2>
        <a:srgbClr val="3373A4"/>
      </a:accent2>
      <a:accent3>
        <a:srgbClr val="FFFFFF"/>
      </a:accent3>
      <a:accent4>
        <a:srgbClr val="A6A9AB"/>
      </a:accent4>
      <a:accent5>
        <a:srgbClr val="97ABCC"/>
      </a:accent5>
      <a:accent6>
        <a:srgbClr val="FFD96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eleasePay">
  <a:themeElements>
    <a:clrScheme name="ReleasePay">
      <a:dk1>
        <a:srgbClr val="404040"/>
      </a:dk1>
      <a:lt1>
        <a:sysClr val="window" lastClr="FFFFFF"/>
      </a:lt1>
      <a:dk2>
        <a:srgbClr val="3373A4"/>
      </a:dk2>
      <a:lt2>
        <a:srgbClr val="E5E2E3"/>
      </a:lt2>
      <a:accent1>
        <a:srgbClr val="F26724"/>
      </a:accent1>
      <a:accent2>
        <a:srgbClr val="3373A4"/>
      </a:accent2>
      <a:accent3>
        <a:srgbClr val="FFFFFF"/>
      </a:accent3>
      <a:accent4>
        <a:srgbClr val="A6A9AB"/>
      </a:accent4>
      <a:accent5>
        <a:srgbClr val="97ABCC"/>
      </a:accent5>
      <a:accent6>
        <a:srgbClr val="C8D1E3"/>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8D63C293C923D40B6FD3EB1FCECD99D" ma:contentTypeVersion="14" ma:contentTypeDescription="Create a new document." ma:contentTypeScope="" ma:versionID="c31c52bad033e54d447a72c0a429947f">
  <xsd:schema xmlns:xsd="http://www.w3.org/2001/XMLSchema" xmlns:xs="http://www.w3.org/2001/XMLSchema" xmlns:p="http://schemas.microsoft.com/office/2006/metadata/properties" xmlns:ns2="84a81090-dd30-43a5-900c-9e1ea2b1729a" xmlns:ns3="48787dcb-7821-4ab4-ab76-219852f24307" targetNamespace="http://schemas.microsoft.com/office/2006/metadata/properties" ma:root="true" ma:fieldsID="88e0a0c04b3f1f87e802d9d53b11f851" ns2:_="" ns3:_="">
    <xsd:import namespace="84a81090-dd30-43a5-900c-9e1ea2b1729a"/>
    <xsd:import namespace="48787dcb-7821-4ab4-ab76-219852f24307"/>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a81090-dd30-43a5-900c-9e1ea2b172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a0f0a388-a3dc-4153-b4e0-927c66216283"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8787dcb-7821-4ab4-ab76-219852f24307"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b57356e-f0b7-4f7a-876d-1df9f55ea114}" ma:internalName="TaxCatchAll" ma:showField="CatchAllData" ma:web="48787dcb-7821-4ab4-ab76-219852f24307">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8787dcb-7821-4ab4-ab76-219852f24307" xsi:nil="true"/>
    <lcf76f155ced4ddcb4097134ff3c332f xmlns="84a81090-dd30-43a5-900c-9e1ea2b1729a">
      <Terms xmlns="http://schemas.microsoft.com/office/infopath/2007/PartnerControls"/>
    </lcf76f155ced4ddcb4097134ff3c332f>
    <SharedWithUsers xmlns="48787dcb-7821-4ab4-ab76-219852f24307">
      <UserInfo>
        <DisplayName>Lisa Moore</DisplayName>
        <AccountId>9</AccountId>
        <AccountType/>
      </UserInfo>
      <UserInfo>
        <DisplayName>Brad Labrum</DisplayName>
        <AccountId>21</AccountId>
        <AccountType/>
      </UserInfo>
    </SharedWithUsers>
  </documentManagement>
</p:properties>
</file>

<file path=customXml/itemProps1.xml><?xml version="1.0" encoding="utf-8"?>
<ds:datastoreItem xmlns:ds="http://schemas.openxmlformats.org/officeDocument/2006/customXml" ds:itemID="{39AFFA4B-EC6A-45E1-BE22-851C67073CFC}">
  <ds:schemaRefs>
    <ds:schemaRef ds:uri="http://schemas.microsoft.com/sharepoint/v3/contenttype/forms"/>
  </ds:schemaRefs>
</ds:datastoreItem>
</file>

<file path=customXml/itemProps2.xml><?xml version="1.0" encoding="utf-8"?>
<ds:datastoreItem xmlns:ds="http://schemas.openxmlformats.org/officeDocument/2006/customXml" ds:itemID="{A83077AD-73ED-43DD-B76B-17B688FBA4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a81090-dd30-43a5-900c-9e1ea2b1729a"/>
    <ds:schemaRef ds:uri="48787dcb-7821-4ab4-ab76-219852f243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533E939-8E2B-4AB5-8B49-7F540B850E06}">
  <ds:schemaRefs>
    <ds:schemaRef ds:uri="http://schemas.microsoft.com/office/2006/metadata/properties"/>
    <ds:schemaRef ds:uri="http://schemas.microsoft.com/office/infopath/2007/PartnerControls"/>
    <ds:schemaRef ds:uri="587267ac-37c2-4e0b-b06c-c8a9e32a6935"/>
    <ds:schemaRef ds:uri="1716be0b-80e7-464e-a110-f04bb1aa39c9"/>
    <ds:schemaRef ds:uri="48787dcb-7821-4ab4-ab76-219852f24307"/>
    <ds:schemaRef ds:uri="84a81090-dd30-43a5-900c-9e1ea2b1729a"/>
  </ds:schemaRefs>
</ds:datastoreItem>
</file>

<file path=docProps/app.xml><?xml version="1.0" encoding="utf-8"?>
<Properties xmlns="http://schemas.openxmlformats.org/officeDocument/2006/extended-properties" xmlns:vt="http://schemas.openxmlformats.org/officeDocument/2006/docPropsVTypes">
  <Template/>
  <TotalTime>21700</TotalTime>
  <Words>1438</Words>
  <Application>Microsoft Office PowerPoint</Application>
  <PresentationFormat>Widescreen</PresentationFormat>
  <Paragraphs>199</Paragraphs>
  <Slides>14</Slides>
  <Notes>8</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14</vt:i4>
      </vt:variant>
    </vt:vector>
  </HeadingPairs>
  <TitlesOfParts>
    <vt:vector size="25" baseType="lpstr">
      <vt:lpstr>Arial</vt:lpstr>
      <vt:lpstr>Arial Nova</vt:lpstr>
      <vt:lpstr>Arial Nova Light</vt:lpstr>
      <vt:lpstr>Calibri</vt:lpstr>
      <vt:lpstr>Raleway</vt:lpstr>
      <vt:lpstr>var(--h2_typography-font-family)</vt:lpstr>
      <vt:lpstr>var(--h3_typography-font-family)</vt:lpstr>
      <vt:lpstr>Wingdings</vt:lpstr>
      <vt:lpstr>Rapid Financial Solutions</vt:lpstr>
      <vt:lpstr>CourtFunds</vt:lpstr>
      <vt:lpstr>ReleasePay</vt:lpstr>
      <vt:lpstr>Payment disbursement solution for courts and justice systems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Moore</dc:creator>
  <cp:lastModifiedBy>Miller, Justin</cp:lastModifiedBy>
  <cp:revision>15</cp:revision>
  <dcterms:created xsi:type="dcterms:W3CDTF">2021-09-01T18:27:31Z</dcterms:created>
  <dcterms:modified xsi:type="dcterms:W3CDTF">2024-07-30T15:42:45Z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0x01010078D63C293C923D40B6FD3EB1FCECD99D</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SharedWithUsers">
    <vt:lpwstr>9;#Lisa Moore;#21;#Brad Labrum</vt:lpwstr>
  </property>
</Properties>
</file>